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7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8655D5E2-AA6F-4AA7-B071-1DD84C2C99F8}" type="datetimeFigureOut">
              <a:rPr lang="tr-TR" smtClean="0"/>
              <a:t>23.12.2022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B4E49B-FD3F-4A4B-9009-8E277CCB143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04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655D5E2-AA6F-4AA7-B071-1DD84C2C99F8}" type="datetimeFigureOut">
              <a:rPr lang="tr-TR" smtClean="0"/>
              <a:t>23.12.2022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B4E49B-FD3F-4A4B-9009-8E277CCB143C}" type="slidenum">
              <a:rPr lang="tr-TR" smtClean="0"/>
              <a:t>‹#›</a:t>
            </a:fld>
            <a:endParaRPr lang="tr-TR"/>
          </a:p>
        </p:txBody>
      </p:sp>
    </p:spTree>
    <p:extLst>
      <p:ext uri="{BB962C8B-B14F-4D97-AF65-F5344CB8AC3E}">
        <p14:creationId xmlns:p14="http://schemas.microsoft.com/office/powerpoint/2010/main" val="133025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655D5E2-AA6F-4AA7-B071-1DD84C2C99F8}" type="datetimeFigureOut">
              <a:rPr lang="tr-TR" smtClean="0"/>
              <a:t>23.12.2022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B4E49B-FD3F-4A4B-9009-8E277CCB143C}"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77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655D5E2-AA6F-4AA7-B071-1DD84C2C99F8}" type="datetimeFigureOut">
              <a:rPr lang="tr-TR" smtClean="0"/>
              <a:t>23.12.2022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B4E49B-FD3F-4A4B-9009-8E277CCB143C}" type="slidenum">
              <a:rPr lang="tr-TR" smtClean="0"/>
              <a:t>‹#›</a:t>
            </a:fld>
            <a:endParaRPr lang="tr-TR"/>
          </a:p>
        </p:txBody>
      </p:sp>
    </p:spTree>
    <p:extLst>
      <p:ext uri="{BB962C8B-B14F-4D97-AF65-F5344CB8AC3E}">
        <p14:creationId xmlns:p14="http://schemas.microsoft.com/office/powerpoint/2010/main" val="61120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655D5E2-AA6F-4AA7-B071-1DD84C2C99F8}" type="datetimeFigureOut">
              <a:rPr lang="tr-TR" smtClean="0"/>
              <a:t>23.12.2022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B4E49B-FD3F-4A4B-9009-8E277CCB143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27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655D5E2-AA6F-4AA7-B071-1DD84C2C99F8}" type="datetimeFigureOut">
              <a:rPr lang="tr-TR" smtClean="0"/>
              <a:t>23.12.2022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B4E49B-FD3F-4A4B-9009-8E277CCB143C}" type="slidenum">
              <a:rPr lang="tr-TR" smtClean="0"/>
              <a:t>‹#›</a:t>
            </a:fld>
            <a:endParaRPr lang="tr-TR"/>
          </a:p>
        </p:txBody>
      </p:sp>
    </p:spTree>
    <p:extLst>
      <p:ext uri="{BB962C8B-B14F-4D97-AF65-F5344CB8AC3E}">
        <p14:creationId xmlns:p14="http://schemas.microsoft.com/office/powerpoint/2010/main" val="3693467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655D5E2-AA6F-4AA7-B071-1DD84C2C99F8}" type="datetimeFigureOut">
              <a:rPr lang="tr-TR" smtClean="0"/>
              <a:t>23.12.2022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B4E49B-FD3F-4A4B-9009-8E277CCB143C}" type="slidenum">
              <a:rPr lang="tr-TR" smtClean="0"/>
              <a:t>‹#›</a:t>
            </a:fld>
            <a:endParaRPr lang="tr-TR"/>
          </a:p>
        </p:txBody>
      </p:sp>
    </p:spTree>
    <p:extLst>
      <p:ext uri="{BB962C8B-B14F-4D97-AF65-F5344CB8AC3E}">
        <p14:creationId xmlns:p14="http://schemas.microsoft.com/office/powerpoint/2010/main" val="142433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655D5E2-AA6F-4AA7-B071-1DD84C2C99F8}" type="datetimeFigureOut">
              <a:rPr lang="tr-TR" smtClean="0"/>
              <a:t>23.12.2022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B4E49B-FD3F-4A4B-9009-8E277CCB143C}" type="slidenum">
              <a:rPr lang="tr-TR" smtClean="0"/>
              <a:t>‹#›</a:t>
            </a:fld>
            <a:endParaRPr lang="tr-TR"/>
          </a:p>
        </p:txBody>
      </p:sp>
    </p:spTree>
    <p:extLst>
      <p:ext uri="{BB962C8B-B14F-4D97-AF65-F5344CB8AC3E}">
        <p14:creationId xmlns:p14="http://schemas.microsoft.com/office/powerpoint/2010/main" val="4198131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5D5E2-AA6F-4AA7-B071-1DD84C2C99F8}" type="datetimeFigureOut">
              <a:rPr lang="tr-TR" smtClean="0"/>
              <a:t>23.12.2022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B4E49B-FD3F-4A4B-9009-8E277CCB143C}" type="slidenum">
              <a:rPr lang="tr-TR" smtClean="0"/>
              <a:t>‹#›</a:t>
            </a:fld>
            <a:endParaRPr lang="tr-TR"/>
          </a:p>
        </p:txBody>
      </p:sp>
    </p:spTree>
    <p:extLst>
      <p:ext uri="{BB962C8B-B14F-4D97-AF65-F5344CB8AC3E}">
        <p14:creationId xmlns:p14="http://schemas.microsoft.com/office/powerpoint/2010/main" val="635241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stilini düzenlemek için tıklayın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655D5E2-AA6F-4AA7-B071-1DD84C2C99F8}" type="datetimeFigureOut">
              <a:rPr lang="tr-TR" smtClean="0"/>
              <a:t>23.12.2022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B4E49B-FD3F-4A4B-9009-8E277CCB143C}" type="slidenum">
              <a:rPr lang="tr-TR" smtClean="0"/>
              <a:t>‹#›</a:t>
            </a:fld>
            <a:endParaRPr lang="tr-TR"/>
          </a:p>
        </p:txBody>
      </p:sp>
    </p:spTree>
    <p:extLst>
      <p:ext uri="{BB962C8B-B14F-4D97-AF65-F5344CB8AC3E}">
        <p14:creationId xmlns:p14="http://schemas.microsoft.com/office/powerpoint/2010/main" val="364060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655D5E2-AA6F-4AA7-B071-1DD84C2C99F8}" type="datetimeFigureOut">
              <a:rPr lang="tr-TR" smtClean="0"/>
              <a:t>23.12.2022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B4E49B-FD3F-4A4B-9009-8E277CCB143C}"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43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655D5E2-AA6F-4AA7-B071-1DD84C2C99F8}" type="datetimeFigureOut">
              <a:rPr lang="tr-TR" smtClean="0"/>
              <a:t>23.12.2022</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3B4E49B-FD3F-4A4B-9009-8E277CCB143C}"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29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ebgate.ec.europa.eu/erasmus-applications/eforms-2020/screen/eforms/KA104-7B1900CE/e-2020-1-ka104/notifica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015829DD-9C20-40E5-8CF0-E8C03B42EB08}"/>
              </a:ext>
            </a:extLst>
          </p:cNvPr>
          <p:cNvSpPr txBox="1"/>
          <p:nvPr/>
        </p:nvSpPr>
        <p:spPr>
          <a:xfrm>
            <a:off x="485192" y="5121542"/>
            <a:ext cx="7781731" cy="1323439"/>
          </a:xfrm>
          <a:prstGeom prst="rect">
            <a:avLst/>
          </a:prstGeom>
          <a:noFill/>
        </p:spPr>
        <p:txBody>
          <a:bodyPr wrap="square">
            <a:spAutoFit/>
          </a:bodyPr>
          <a:lstStyle/>
          <a:p>
            <a:r>
              <a:rPr lang="tr-TR" sz="4000" dirty="0"/>
              <a:t>Avrupa Nakış Kültürünün İşbaşında İncelenmesi</a:t>
            </a:r>
          </a:p>
        </p:txBody>
      </p:sp>
      <p:sp>
        <p:nvSpPr>
          <p:cNvPr id="10" name="Metin kutusu 9">
            <a:extLst>
              <a:ext uri="{FF2B5EF4-FFF2-40B4-BE49-F238E27FC236}">
                <a16:creationId xmlns:a16="http://schemas.microsoft.com/office/drawing/2014/main" id="{E2448B90-A193-25F3-C248-5B68DA6D35F2}"/>
              </a:ext>
            </a:extLst>
          </p:cNvPr>
          <p:cNvSpPr txBox="1"/>
          <p:nvPr/>
        </p:nvSpPr>
        <p:spPr>
          <a:xfrm>
            <a:off x="8815096" y="5502342"/>
            <a:ext cx="6097554" cy="369332"/>
          </a:xfrm>
          <a:prstGeom prst="rect">
            <a:avLst/>
          </a:prstGeom>
          <a:noFill/>
        </p:spPr>
        <p:txBody>
          <a:bodyPr wrap="square">
            <a:spAutoFit/>
          </a:bodyPr>
          <a:lstStyle/>
          <a:p>
            <a:r>
              <a:rPr lang="tr-TR" dirty="0"/>
              <a:t>2020-1-TR01-KA104-090514</a:t>
            </a:r>
          </a:p>
        </p:txBody>
      </p:sp>
    </p:spTree>
    <p:extLst>
      <p:ext uri="{BB962C8B-B14F-4D97-AF65-F5344CB8AC3E}">
        <p14:creationId xmlns:p14="http://schemas.microsoft.com/office/powerpoint/2010/main" val="165663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ED12C1-AAEA-43A0-AA3B-2F3BB671AAEA}"/>
              </a:ext>
            </a:extLst>
          </p:cNvPr>
          <p:cNvSpPr>
            <a:spLocks noGrp="1"/>
          </p:cNvSpPr>
          <p:nvPr>
            <p:ph type="title"/>
          </p:nvPr>
        </p:nvSpPr>
        <p:spPr/>
        <p:txBody>
          <a:bodyPr/>
          <a:lstStyle/>
          <a:p>
            <a:r>
              <a:rPr lang="tr-TR" b="1" u="sng" dirty="0">
                <a:hlinkClick r:id="rId2"/>
              </a:rPr>
              <a:t>Yetişkin Eğitimi Personel Hareketliliği - </a:t>
            </a:r>
            <a:r>
              <a:rPr lang="en-US" b="1" u="sng" dirty="0">
                <a:hlinkClick r:id="rId2"/>
              </a:rPr>
              <a:t>(KA104)</a:t>
            </a:r>
            <a:endParaRPr lang="tr-TR" dirty="0"/>
          </a:p>
        </p:txBody>
      </p:sp>
      <p:sp>
        <p:nvSpPr>
          <p:cNvPr id="3" name="İçerik Yer Tutucusu 2">
            <a:extLst>
              <a:ext uri="{FF2B5EF4-FFF2-40B4-BE49-F238E27FC236}">
                <a16:creationId xmlns:a16="http://schemas.microsoft.com/office/drawing/2014/main" id="{24DE4075-7A9C-433C-944B-DEC7BCAE9F95}"/>
              </a:ext>
            </a:extLst>
          </p:cNvPr>
          <p:cNvSpPr>
            <a:spLocks noGrp="1"/>
          </p:cNvSpPr>
          <p:nvPr>
            <p:ph idx="1"/>
          </p:nvPr>
        </p:nvSpPr>
        <p:spPr>
          <a:xfrm>
            <a:off x="763398" y="2286000"/>
            <a:ext cx="9980803" cy="4400026"/>
          </a:xfrm>
        </p:spPr>
        <p:txBody>
          <a:bodyPr>
            <a:normAutofit/>
          </a:bodyPr>
          <a:lstStyle/>
          <a:p>
            <a:r>
              <a:rPr lang="tr-TR" b="1" dirty="0"/>
              <a:t>Avrupa Nakış Kültürünün İşbaşında İncelenmesi</a:t>
            </a:r>
          </a:p>
          <a:p>
            <a:pPr algn="just"/>
            <a:r>
              <a:rPr lang="tr-TR" dirty="0"/>
              <a:t>Projemiz, Olgunlaşma Enstitümüzün işbirliği yeteneklerinin kuvvetlendirilmesi, müfredatımızda yer alan bilgilerin günümüz üretim metotlarıyla birleştirilmesi, el yeteneğine dayanan üretimde özgünleşebilme, bölgede bilinirliğimizin artması ve bunlara bağlı olarak kurumsal kapasitemizin geliştirilerek öğrencilerimize yeni istihdam olanakları yaratabilme ihtiyacına yönelik hazırlanmıştır.</a:t>
            </a:r>
          </a:p>
          <a:p>
            <a:pPr algn="just"/>
            <a:endParaRPr lang="tr-TR" dirty="0"/>
          </a:p>
          <a:p>
            <a:pPr algn="just"/>
            <a:r>
              <a:rPr lang="tr-TR" dirty="0"/>
              <a:t>Projemizin özel hedefi ; okulumuz el sanatları teknolojisi ve moda tasarım teknolojisi alanından 6 öğretmenimizin sanayi nakışları konusu üzerine nakışta giyim süsleme üzerine bilgisayar destekli tasarım üzerine bilgi ve becerilerini artırmaktır.</a:t>
            </a:r>
          </a:p>
          <a:p>
            <a:endParaRPr lang="tr-TR" b="1" dirty="0"/>
          </a:p>
        </p:txBody>
      </p:sp>
    </p:spTree>
    <p:extLst>
      <p:ext uri="{BB962C8B-B14F-4D97-AF65-F5344CB8AC3E}">
        <p14:creationId xmlns:p14="http://schemas.microsoft.com/office/powerpoint/2010/main" val="4162405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93</TotalTime>
  <Words>93</Words>
  <Application>Microsoft Office PowerPoint</Application>
  <PresentationFormat>Geniş ekran</PresentationFormat>
  <Paragraphs>7</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Tw Cen MT</vt:lpstr>
      <vt:lpstr>Tw Cen MT Condensed</vt:lpstr>
      <vt:lpstr>Wingdings 3</vt:lpstr>
      <vt:lpstr>Entegral</vt:lpstr>
      <vt:lpstr>PowerPoint Sunusu</vt:lpstr>
      <vt:lpstr>Yetişkin Eğitimi Personel Hareketliliği - (KA104)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2019-2020 Eğitim Öğretim Yılı</dc:title>
  <dc:creator>HAKAN OZGUVEN</dc:creator>
  <cp:lastModifiedBy>HAKAN OZGUVEN</cp:lastModifiedBy>
  <cp:revision>6</cp:revision>
  <dcterms:created xsi:type="dcterms:W3CDTF">2020-06-15T08:53:21Z</dcterms:created>
  <dcterms:modified xsi:type="dcterms:W3CDTF">2022-12-23T11:15:19Z</dcterms:modified>
</cp:coreProperties>
</file>