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1" r:id="rId1"/>
  </p:sldMasterIdLst>
  <p:notesMasterIdLst>
    <p:notesMasterId r:id="rId12"/>
  </p:notesMasterIdLst>
  <p:sldIdLst>
    <p:sldId id="256" r:id="rId2"/>
    <p:sldId id="257" r:id="rId3"/>
    <p:sldId id="283" r:id="rId4"/>
    <p:sldId id="285" r:id="rId5"/>
    <p:sldId id="259" r:id="rId6"/>
    <p:sldId id="260" r:id="rId7"/>
    <p:sldId id="269" r:id="rId8"/>
    <p:sldId id="270" r:id="rId9"/>
    <p:sldId id="276" r:id="rId10"/>
    <p:sldId id="28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23" autoAdjust="0"/>
    <p:restoredTop sz="94971" autoAdjust="0"/>
  </p:normalViewPr>
  <p:slideViewPr>
    <p:cSldViewPr snapToGrid="0">
      <p:cViewPr varScale="1">
        <p:scale>
          <a:sx n="105" d="100"/>
          <a:sy n="105" d="100"/>
        </p:scale>
        <p:origin x="39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5E2DFC-4F80-4CA6-BDC8-2E83978B4730}" type="doc">
      <dgm:prSet loTypeId="urn:microsoft.com/office/officeart/2005/8/layout/process4" loCatId="list" qsTypeId="urn:microsoft.com/office/officeart/2005/8/quickstyle/simple5" qsCatId="simple" csTypeId="urn:microsoft.com/office/officeart/2005/8/colors/accent6_1" csCatId="accent6" phldr="1"/>
      <dgm:spPr/>
      <dgm:t>
        <a:bodyPr/>
        <a:lstStyle/>
        <a:p>
          <a:endParaRPr lang="tr-TR"/>
        </a:p>
      </dgm:t>
    </dgm:pt>
    <dgm:pt modelId="{0804497E-B38F-4A1A-8400-F439BAB23AB7}">
      <dgm:prSet custT="1"/>
      <dgm:spPr/>
      <dgm:t>
        <a:bodyPr/>
        <a:lstStyle/>
        <a:p>
          <a:r>
            <a:rPr lang="tr-TR" sz="2800" b="1" dirty="0"/>
            <a:t>GENÇLERİN;</a:t>
          </a:r>
        </a:p>
      </dgm:t>
    </dgm:pt>
    <dgm:pt modelId="{B48B998B-941B-4AD1-B329-1F5935016D97}" type="parTrans" cxnId="{6E206B2F-96CB-411E-9E0F-7EBBAF772911}">
      <dgm:prSet/>
      <dgm:spPr/>
      <dgm:t>
        <a:bodyPr/>
        <a:lstStyle/>
        <a:p>
          <a:endParaRPr lang="tr-TR" sz="2800" b="1"/>
        </a:p>
      </dgm:t>
    </dgm:pt>
    <dgm:pt modelId="{AF8EF5DB-70FE-47AB-ADA9-F6B66FCF6CCF}" type="sibTrans" cxnId="{6E206B2F-96CB-411E-9E0F-7EBBAF772911}">
      <dgm:prSet/>
      <dgm:spPr/>
      <dgm:t>
        <a:bodyPr/>
        <a:lstStyle/>
        <a:p>
          <a:endParaRPr lang="tr-TR" sz="2800" b="1"/>
        </a:p>
      </dgm:t>
    </dgm:pt>
    <dgm:pt modelId="{524A0706-E3FA-4D03-9E65-583F7C835B56}">
      <dgm:prSet custT="1"/>
      <dgm:spPr/>
      <dgm:t>
        <a:bodyPr/>
        <a:lstStyle/>
        <a:p>
          <a:r>
            <a:rPr lang="tr-TR" sz="2000" b="1" dirty="0"/>
            <a:t>kendi kültürel ve düşünce özüne uygun </a:t>
          </a:r>
        </a:p>
      </dgm:t>
    </dgm:pt>
    <dgm:pt modelId="{D1FB89A4-F7E8-4380-9A15-245B0FF965C3}" type="parTrans" cxnId="{539C4A4D-268B-4FAA-8550-3EA809F132DF}">
      <dgm:prSet/>
      <dgm:spPr/>
      <dgm:t>
        <a:bodyPr/>
        <a:lstStyle/>
        <a:p>
          <a:endParaRPr lang="tr-TR" sz="2800" b="1"/>
        </a:p>
      </dgm:t>
    </dgm:pt>
    <dgm:pt modelId="{697216C4-DCB4-4ECE-A189-6E4FF91F631E}" type="sibTrans" cxnId="{539C4A4D-268B-4FAA-8550-3EA809F132DF}">
      <dgm:prSet/>
      <dgm:spPr/>
      <dgm:t>
        <a:bodyPr/>
        <a:lstStyle/>
        <a:p>
          <a:endParaRPr lang="tr-TR" sz="2800" b="1"/>
        </a:p>
      </dgm:t>
    </dgm:pt>
    <dgm:pt modelId="{ABFE1BC8-85BA-4DDC-9B77-81DDA19AF7E2}">
      <dgm:prSet custT="1"/>
      <dgm:spPr/>
      <dgm:t>
        <a:bodyPr/>
        <a:lstStyle/>
        <a:p>
          <a:r>
            <a:rPr lang="tr-TR" sz="2000" b="1" dirty="0"/>
            <a:t>tutum ve davranışlar geliştirmelerinin desteklenmesi </a:t>
          </a:r>
        </a:p>
      </dgm:t>
    </dgm:pt>
    <dgm:pt modelId="{58590362-CA11-4EC9-AB1E-D755D789D118}" type="parTrans" cxnId="{1C0AC012-E470-4464-93CC-1D0A757E0213}">
      <dgm:prSet/>
      <dgm:spPr/>
      <dgm:t>
        <a:bodyPr/>
        <a:lstStyle/>
        <a:p>
          <a:endParaRPr lang="tr-TR" sz="2800" b="1"/>
        </a:p>
      </dgm:t>
    </dgm:pt>
    <dgm:pt modelId="{3AE393EB-BCED-4579-A932-C932AF54EF03}" type="sibTrans" cxnId="{1C0AC012-E470-4464-93CC-1D0A757E0213}">
      <dgm:prSet/>
      <dgm:spPr/>
      <dgm:t>
        <a:bodyPr/>
        <a:lstStyle/>
        <a:p>
          <a:endParaRPr lang="tr-TR" sz="2800" b="1"/>
        </a:p>
      </dgm:t>
    </dgm:pt>
    <dgm:pt modelId="{C531FDB0-9567-423B-8283-60DFACAE4172}">
      <dgm:prSet custT="1"/>
      <dgm:spPr/>
      <dgm:t>
        <a:bodyPr/>
        <a:lstStyle/>
        <a:p>
          <a:r>
            <a:rPr lang="tr-TR" sz="2000" b="1" dirty="0"/>
            <a:t>öz kültürümüze ve milli değerlerimize yönelik</a:t>
          </a:r>
        </a:p>
      </dgm:t>
    </dgm:pt>
    <dgm:pt modelId="{BC33A057-2EFB-4796-BE39-27037DBC1056}" type="parTrans" cxnId="{888821E2-CB7C-4083-9364-C1574E61B860}">
      <dgm:prSet/>
      <dgm:spPr/>
      <dgm:t>
        <a:bodyPr/>
        <a:lstStyle/>
        <a:p>
          <a:endParaRPr lang="tr-TR"/>
        </a:p>
      </dgm:t>
    </dgm:pt>
    <dgm:pt modelId="{C0B643D9-A970-4261-BBE7-2FCE20B68BB0}" type="sibTrans" cxnId="{888821E2-CB7C-4083-9364-C1574E61B860}">
      <dgm:prSet/>
      <dgm:spPr/>
      <dgm:t>
        <a:bodyPr/>
        <a:lstStyle/>
        <a:p>
          <a:endParaRPr lang="tr-TR"/>
        </a:p>
      </dgm:t>
    </dgm:pt>
    <dgm:pt modelId="{CAD960BD-4014-4A21-9FE4-16311C7F60EE}">
      <dgm:prSet custT="1"/>
      <dgm:spPr/>
      <dgm:t>
        <a:bodyPr/>
        <a:lstStyle/>
        <a:p>
          <a:r>
            <a:rPr lang="tr-TR" sz="2000" b="1" dirty="0"/>
            <a:t>farkındalıklarının artırılması  amaçlanmaktadır.</a:t>
          </a:r>
        </a:p>
      </dgm:t>
    </dgm:pt>
    <dgm:pt modelId="{2DE9EB9A-1419-44B5-A4BA-635F6A658CE0}" type="parTrans" cxnId="{48374009-E6AF-405F-B97D-DE154A7AC5E9}">
      <dgm:prSet/>
      <dgm:spPr/>
      <dgm:t>
        <a:bodyPr/>
        <a:lstStyle/>
        <a:p>
          <a:endParaRPr lang="tr-TR"/>
        </a:p>
      </dgm:t>
    </dgm:pt>
    <dgm:pt modelId="{B60A49B1-BEF2-45CC-991C-7923E883DBD1}" type="sibTrans" cxnId="{48374009-E6AF-405F-B97D-DE154A7AC5E9}">
      <dgm:prSet/>
      <dgm:spPr/>
      <dgm:t>
        <a:bodyPr/>
        <a:lstStyle/>
        <a:p>
          <a:endParaRPr lang="tr-TR"/>
        </a:p>
      </dgm:t>
    </dgm:pt>
    <dgm:pt modelId="{9C767AC5-9A1E-4EBB-89EC-74B195F5E0E6}">
      <dgm:prSet custT="1"/>
      <dgm:spPr/>
      <dgm:t>
        <a:bodyPr/>
        <a:lstStyle/>
        <a:p>
          <a:r>
            <a:rPr lang="tr-TR" sz="2000" b="1" dirty="0"/>
            <a:t>bilgi ve değer anlayışı ile </a:t>
          </a:r>
        </a:p>
      </dgm:t>
    </dgm:pt>
    <dgm:pt modelId="{71B3298D-35AE-44B2-AD0C-44DBEFAB9A83}" type="parTrans" cxnId="{E120EFA3-266A-42CB-B49A-87B2F9D1301A}">
      <dgm:prSet/>
      <dgm:spPr/>
      <dgm:t>
        <a:bodyPr/>
        <a:lstStyle/>
        <a:p>
          <a:endParaRPr lang="tr-TR"/>
        </a:p>
      </dgm:t>
    </dgm:pt>
    <dgm:pt modelId="{360AE1D1-1241-47E8-B855-508714477EF6}" type="sibTrans" cxnId="{E120EFA3-266A-42CB-B49A-87B2F9D1301A}">
      <dgm:prSet/>
      <dgm:spPr/>
      <dgm:t>
        <a:bodyPr/>
        <a:lstStyle/>
        <a:p>
          <a:endParaRPr lang="tr-TR"/>
        </a:p>
      </dgm:t>
    </dgm:pt>
    <dgm:pt modelId="{A39F1A18-7FED-440A-AC2C-DB591BDA7388}" type="pres">
      <dgm:prSet presAssocID="{965E2DFC-4F80-4CA6-BDC8-2E83978B4730}" presName="Name0" presStyleCnt="0">
        <dgm:presLayoutVars>
          <dgm:dir/>
          <dgm:animLvl val="lvl"/>
          <dgm:resizeHandles val="exact"/>
        </dgm:presLayoutVars>
      </dgm:prSet>
      <dgm:spPr/>
    </dgm:pt>
    <dgm:pt modelId="{1A4B0AF6-1261-4292-BB92-66BCF63D0C76}" type="pres">
      <dgm:prSet presAssocID="{CAD960BD-4014-4A21-9FE4-16311C7F60EE}" presName="boxAndChildren" presStyleCnt="0"/>
      <dgm:spPr/>
    </dgm:pt>
    <dgm:pt modelId="{24A355D6-F933-470B-A4E2-B51109208260}" type="pres">
      <dgm:prSet presAssocID="{CAD960BD-4014-4A21-9FE4-16311C7F60EE}" presName="parentTextBox" presStyleLbl="node1" presStyleIdx="0" presStyleCnt="6"/>
      <dgm:spPr/>
    </dgm:pt>
    <dgm:pt modelId="{868B51C1-3750-4FB7-90B2-5709E5CCDD55}" type="pres">
      <dgm:prSet presAssocID="{C0B643D9-A970-4261-BBE7-2FCE20B68BB0}" presName="sp" presStyleCnt="0"/>
      <dgm:spPr/>
    </dgm:pt>
    <dgm:pt modelId="{6F5B4D2D-69D6-4624-9152-1A769882A474}" type="pres">
      <dgm:prSet presAssocID="{C531FDB0-9567-423B-8283-60DFACAE4172}" presName="arrowAndChildren" presStyleCnt="0"/>
      <dgm:spPr/>
    </dgm:pt>
    <dgm:pt modelId="{F88B9066-E316-42B9-B307-C2634CAB8260}" type="pres">
      <dgm:prSet presAssocID="{C531FDB0-9567-423B-8283-60DFACAE4172}" presName="parentTextArrow" presStyleLbl="node1" presStyleIdx="1" presStyleCnt="6"/>
      <dgm:spPr/>
    </dgm:pt>
    <dgm:pt modelId="{05FC8846-71C8-41B5-B4A8-B5646453465D}" type="pres">
      <dgm:prSet presAssocID="{3AE393EB-BCED-4579-A932-C932AF54EF03}" presName="sp" presStyleCnt="0"/>
      <dgm:spPr/>
    </dgm:pt>
    <dgm:pt modelId="{92B92ADB-D9D1-4882-8D03-FF3973D6A317}" type="pres">
      <dgm:prSet presAssocID="{ABFE1BC8-85BA-4DDC-9B77-81DDA19AF7E2}" presName="arrowAndChildren" presStyleCnt="0"/>
      <dgm:spPr/>
    </dgm:pt>
    <dgm:pt modelId="{13B63672-71D4-43B4-A1E3-EC8C2022D17C}" type="pres">
      <dgm:prSet presAssocID="{ABFE1BC8-85BA-4DDC-9B77-81DDA19AF7E2}" presName="parentTextArrow" presStyleLbl="node1" presStyleIdx="2" presStyleCnt="6"/>
      <dgm:spPr/>
    </dgm:pt>
    <dgm:pt modelId="{6D498836-B8F0-40D0-8F96-E381CC113527}" type="pres">
      <dgm:prSet presAssocID="{360AE1D1-1241-47E8-B855-508714477EF6}" presName="sp" presStyleCnt="0"/>
      <dgm:spPr/>
    </dgm:pt>
    <dgm:pt modelId="{5CE5A4F1-ECC3-43BE-AEEB-977FBE8C1F6F}" type="pres">
      <dgm:prSet presAssocID="{9C767AC5-9A1E-4EBB-89EC-74B195F5E0E6}" presName="arrowAndChildren" presStyleCnt="0"/>
      <dgm:spPr/>
    </dgm:pt>
    <dgm:pt modelId="{175182DC-3880-4A18-BDE0-959A48080567}" type="pres">
      <dgm:prSet presAssocID="{9C767AC5-9A1E-4EBB-89EC-74B195F5E0E6}" presName="parentTextArrow" presStyleLbl="node1" presStyleIdx="3" presStyleCnt="6"/>
      <dgm:spPr/>
    </dgm:pt>
    <dgm:pt modelId="{4800F809-C918-4F47-8764-193D29F5B5A8}" type="pres">
      <dgm:prSet presAssocID="{697216C4-DCB4-4ECE-A189-6E4FF91F631E}" presName="sp" presStyleCnt="0"/>
      <dgm:spPr/>
    </dgm:pt>
    <dgm:pt modelId="{4A83FF95-592B-4B09-97A9-7BF92EC982F0}" type="pres">
      <dgm:prSet presAssocID="{524A0706-E3FA-4D03-9E65-583F7C835B56}" presName="arrowAndChildren" presStyleCnt="0"/>
      <dgm:spPr/>
    </dgm:pt>
    <dgm:pt modelId="{74642B29-9C6D-4246-BAA1-9518CDF35AB9}" type="pres">
      <dgm:prSet presAssocID="{524A0706-E3FA-4D03-9E65-583F7C835B56}" presName="parentTextArrow" presStyleLbl="node1" presStyleIdx="4" presStyleCnt="6"/>
      <dgm:spPr/>
    </dgm:pt>
    <dgm:pt modelId="{8AC1C0CE-8D18-43BE-83A9-735EEF0CDCBB}" type="pres">
      <dgm:prSet presAssocID="{AF8EF5DB-70FE-47AB-ADA9-F6B66FCF6CCF}" presName="sp" presStyleCnt="0"/>
      <dgm:spPr/>
    </dgm:pt>
    <dgm:pt modelId="{AA8B2CA3-4951-440E-8E17-1844E268D539}" type="pres">
      <dgm:prSet presAssocID="{0804497E-B38F-4A1A-8400-F439BAB23AB7}" presName="arrowAndChildren" presStyleCnt="0"/>
      <dgm:spPr/>
    </dgm:pt>
    <dgm:pt modelId="{A9021E61-E786-43D5-8428-5BE57170CE02}" type="pres">
      <dgm:prSet presAssocID="{0804497E-B38F-4A1A-8400-F439BAB23AB7}" presName="parentTextArrow" presStyleLbl="node1" presStyleIdx="5" presStyleCnt="6"/>
      <dgm:spPr/>
    </dgm:pt>
  </dgm:ptLst>
  <dgm:cxnLst>
    <dgm:cxn modelId="{284A8103-E1D5-4316-A875-36FBB396F2FD}" type="presOf" srcId="{CAD960BD-4014-4A21-9FE4-16311C7F60EE}" destId="{24A355D6-F933-470B-A4E2-B51109208260}" srcOrd="0" destOrd="0" presId="urn:microsoft.com/office/officeart/2005/8/layout/process4"/>
    <dgm:cxn modelId="{48374009-E6AF-405F-B97D-DE154A7AC5E9}" srcId="{965E2DFC-4F80-4CA6-BDC8-2E83978B4730}" destId="{CAD960BD-4014-4A21-9FE4-16311C7F60EE}" srcOrd="5" destOrd="0" parTransId="{2DE9EB9A-1419-44B5-A4BA-635F6A658CE0}" sibTransId="{B60A49B1-BEF2-45CC-991C-7923E883DBD1}"/>
    <dgm:cxn modelId="{1C0AC012-E470-4464-93CC-1D0A757E0213}" srcId="{965E2DFC-4F80-4CA6-BDC8-2E83978B4730}" destId="{ABFE1BC8-85BA-4DDC-9B77-81DDA19AF7E2}" srcOrd="3" destOrd="0" parTransId="{58590362-CA11-4EC9-AB1E-D755D789D118}" sibTransId="{3AE393EB-BCED-4579-A932-C932AF54EF03}"/>
    <dgm:cxn modelId="{2635E227-7122-4666-A610-5ED9097A156F}" type="presOf" srcId="{965E2DFC-4F80-4CA6-BDC8-2E83978B4730}" destId="{A39F1A18-7FED-440A-AC2C-DB591BDA7388}" srcOrd="0" destOrd="0" presId="urn:microsoft.com/office/officeart/2005/8/layout/process4"/>
    <dgm:cxn modelId="{6E206B2F-96CB-411E-9E0F-7EBBAF772911}" srcId="{965E2DFC-4F80-4CA6-BDC8-2E83978B4730}" destId="{0804497E-B38F-4A1A-8400-F439BAB23AB7}" srcOrd="0" destOrd="0" parTransId="{B48B998B-941B-4AD1-B329-1F5935016D97}" sibTransId="{AF8EF5DB-70FE-47AB-ADA9-F6B66FCF6CCF}"/>
    <dgm:cxn modelId="{488F9731-0445-4D65-B6AD-506186AA07E3}" type="presOf" srcId="{524A0706-E3FA-4D03-9E65-583F7C835B56}" destId="{74642B29-9C6D-4246-BAA1-9518CDF35AB9}" srcOrd="0" destOrd="0" presId="urn:microsoft.com/office/officeart/2005/8/layout/process4"/>
    <dgm:cxn modelId="{3349E93B-1AC6-457D-A5BE-11BAC6BA63D5}" type="presOf" srcId="{0804497E-B38F-4A1A-8400-F439BAB23AB7}" destId="{A9021E61-E786-43D5-8428-5BE57170CE02}" srcOrd="0" destOrd="0" presId="urn:microsoft.com/office/officeart/2005/8/layout/process4"/>
    <dgm:cxn modelId="{539C4A4D-268B-4FAA-8550-3EA809F132DF}" srcId="{965E2DFC-4F80-4CA6-BDC8-2E83978B4730}" destId="{524A0706-E3FA-4D03-9E65-583F7C835B56}" srcOrd="1" destOrd="0" parTransId="{D1FB89A4-F7E8-4380-9A15-245B0FF965C3}" sibTransId="{697216C4-DCB4-4ECE-A189-6E4FF91F631E}"/>
    <dgm:cxn modelId="{A63B8D84-B395-447D-9687-C2A9C775300E}" type="presOf" srcId="{ABFE1BC8-85BA-4DDC-9B77-81DDA19AF7E2}" destId="{13B63672-71D4-43B4-A1E3-EC8C2022D17C}" srcOrd="0" destOrd="0" presId="urn:microsoft.com/office/officeart/2005/8/layout/process4"/>
    <dgm:cxn modelId="{E120EFA3-266A-42CB-B49A-87B2F9D1301A}" srcId="{965E2DFC-4F80-4CA6-BDC8-2E83978B4730}" destId="{9C767AC5-9A1E-4EBB-89EC-74B195F5E0E6}" srcOrd="2" destOrd="0" parTransId="{71B3298D-35AE-44B2-AD0C-44DBEFAB9A83}" sibTransId="{360AE1D1-1241-47E8-B855-508714477EF6}"/>
    <dgm:cxn modelId="{637C34C2-1EDA-430C-9891-19773E8D1E47}" type="presOf" srcId="{C531FDB0-9567-423B-8283-60DFACAE4172}" destId="{F88B9066-E316-42B9-B307-C2634CAB8260}" srcOrd="0" destOrd="0" presId="urn:microsoft.com/office/officeart/2005/8/layout/process4"/>
    <dgm:cxn modelId="{237F42C6-7C98-485D-92C8-8D2E7546C277}" type="presOf" srcId="{9C767AC5-9A1E-4EBB-89EC-74B195F5E0E6}" destId="{175182DC-3880-4A18-BDE0-959A48080567}" srcOrd="0" destOrd="0" presId="urn:microsoft.com/office/officeart/2005/8/layout/process4"/>
    <dgm:cxn modelId="{888821E2-CB7C-4083-9364-C1574E61B860}" srcId="{965E2DFC-4F80-4CA6-BDC8-2E83978B4730}" destId="{C531FDB0-9567-423B-8283-60DFACAE4172}" srcOrd="4" destOrd="0" parTransId="{BC33A057-2EFB-4796-BE39-27037DBC1056}" sibTransId="{C0B643D9-A970-4261-BBE7-2FCE20B68BB0}"/>
    <dgm:cxn modelId="{D1BCF7B6-388D-4635-995B-9254ABBE1BFB}" type="presParOf" srcId="{A39F1A18-7FED-440A-AC2C-DB591BDA7388}" destId="{1A4B0AF6-1261-4292-BB92-66BCF63D0C76}" srcOrd="0" destOrd="0" presId="urn:microsoft.com/office/officeart/2005/8/layout/process4"/>
    <dgm:cxn modelId="{0E310FE1-BE1A-4008-A10D-C13EFEB3A9AB}" type="presParOf" srcId="{1A4B0AF6-1261-4292-BB92-66BCF63D0C76}" destId="{24A355D6-F933-470B-A4E2-B51109208260}" srcOrd="0" destOrd="0" presId="urn:microsoft.com/office/officeart/2005/8/layout/process4"/>
    <dgm:cxn modelId="{869B2516-15D7-4052-8BA3-8817EC1864DA}" type="presParOf" srcId="{A39F1A18-7FED-440A-AC2C-DB591BDA7388}" destId="{868B51C1-3750-4FB7-90B2-5709E5CCDD55}" srcOrd="1" destOrd="0" presId="urn:microsoft.com/office/officeart/2005/8/layout/process4"/>
    <dgm:cxn modelId="{51C647F7-D92C-4810-8F66-B992F85CC29C}" type="presParOf" srcId="{A39F1A18-7FED-440A-AC2C-DB591BDA7388}" destId="{6F5B4D2D-69D6-4624-9152-1A769882A474}" srcOrd="2" destOrd="0" presId="urn:microsoft.com/office/officeart/2005/8/layout/process4"/>
    <dgm:cxn modelId="{4FDC9638-465E-4018-BDAE-B5A1AE4DA359}" type="presParOf" srcId="{6F5B4D2D-69D6-4624-9152-1A769882A474}" destId="{F88B9066-E316-42B9-B307-C2634CAB8260}" srcOrd="0" destOrd="0" presId="urn:microsoft.com/office/officeart/2005/8/layout/process4"/>
    <dgm:cxn modelId="{DB39CBA5-E300-4EC4-ABB5-2F9D0DAEA110}" type="presParOf" srcId="{A39F1A18-7FED-440A-AC2C-DB591BDA7388}" destId="{05FC8846-71C8-41B5-B4A8-B5646453465D}" srcOrd="3" destOrd="0" presId="urn:microsoft.com/office/officeart/2005/8/layout/process4"/>
    <dgm:cxn modelId="{BDC7F717-839D-4F5A-BD28-A302DA8D9207}" type="presParOf" srcId="{A39F1A18-7FED-440A-AC2C-DB591BDA7388}" destId="{92B92ADB-D9D1-4882-8D03-FF3973D6A317}" srcOrd="4" destOrd="0" presId="urn:microsoft.com/office/officeart/2005/8/layout/process4"/>
    <dgm:cxn modelId="{DA07E326-31EA-4062-81A9-6CE3BF5AB65C}" type="presParOf" srcId="{92B92ADB-D9D1-4882-8D03-FF3973D6A317}" destId="{13B63672-71D4-43B4-A1E3-EC8C2022D17C}" srcOrd="0" destOrd="0" presId="urn:microsoft.com/office/officeart/2005/8/layout/process4"/>
    <dgm:cxn modelId="{25230C30-26DD-48C7-955A-046B9132CA4C}" type="presParOf" srcId="{A39F1A18-7FED-440A-AC2C-DB591BDA7388}" destId="{6D498836-B8F0-40D0-8F96-E381CC113527}" srcOrd="5" destOrd="0" presId="urn:microsoft.com/office/officeart/2005/8/layout/process4"/>
    <dgm:cxn modelId="{C687305F-1503-4493-BB1D-B4CCF6A9BD02}" type="presParOf" srcId="{A39F1A18-7FED-440A-AC2C-DB591BDA7388}" destId="{5CE5A4F1-ECC3-43BE-AEEB-977FBE8C1F6F}" srcOrd="6" destOrd="0" presId="urn:microsoft.com/office/officeart/2005/8/layout/process4"/>
    <dgm:cxn modelId="{FB7B291A-C859-4632-8F4D-4CA9686B7879}" type="presParOf" srcId="{5CE5A4F1-ECC3-43BE-AEEB-977FBE8C1F6F}" destId="{175182DC-3880-4A18-BDE0-959A48080567}" srcOrd="0" destOrd="0" presId="urn:microsoft.com/office/officeart/2005/8/layout/process4"/>
    <dgm:cxn modelId="{9420C624-1DDC-4DDE-84A2-1544B5F6C944}" type="presParOf" srcId="{A39F1A18-7FED-440A-AC2C-DB591BDA7388}" destId="{4800F809-C918-4F47-8764-193D29F5B5A8}" srcOrd="7" destOrd="0" presId="urn:microsoft.com/office/officeart/2005/8/layout/process4"/>
    <dgm:cxn modelId="{B71B931C-0C72-4A8E-B3AB-784D7D63D33F}" type="presParOf" srcId="{A39F1A18-7FED-440A-AC2C-DB591BDA7388}" destId="{4A83FF95-592B-4B09-97A9-7BF92EC982F0}" srcOrd="8" destOrd="0" presId="urn:microsoft.com/office/officeart/2005/8/layout/process4"/>
    <dgm:cxn modelId="{47B7C9BF-C7B1-4FA1-9663-F6A76A7B1036}" type="presParOf" srcId="{4A83FF95-592B-4B09-97A9-7BF92EC982F0}" destId="{74642B29-9C6D-4246-BAA1-9518CDF35AB9}" srcOrd="0" destOrd="0" presId="urn:microsoft.com/office/officeart/2005/8/layout/process4"/>
    <dgm:cxn modelId="{381418A2-CF40-4B7C-9660-BF23B7154B3A}" type="presParOf" srcId="{A39F1A18-7FED-440A-AC2C-DB591BDA7388}" destId="{8AC1C0CE-8D18-43BE-83A9-735EEF0CDCBB}" srcOrd="9" destOrd="0" presId="urn:microsoft.com/office/officeart/2005/8/layout/process4"/>
    <dgm:cxn modelId="{14D60C97-41DB-43E7-BCC9-3DADA0419C43}" type="presParOf" srcId="{A39F1A18-7FED-440A-AC2C-DB591BDA7388}" destId="{AA8B2CA3-4951-440E-8E17-1844E268D539}" srcOrd="10" destOrd="0" presId="urn:microsoft.com/office/officeart/2005/8/layout/process4"/>
    <dgm:cxn modelId="{E777208E-2C75-48DF-80E7-59CF1C8F2AF9}" type="presParOf" srcId="{AA8B2CA3-4951-440E-8E17-1844E268D539}" destId="{A9021E61-E786-43D5-8428-5BE57170CE02}"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5BB0E27-7278-4014-988F-9C96789CC818}" type="doc">
      <dgm:prSet loTypeId="urn:microsoft.com/office/officeart/2008/layout/VerticalCurvedList" loCatId="list" qsTypeId="urn:microsoft.com/office/officeart/2005/8/quickstyle/simple5" qsCatId="simple" csTypeId="urn:microsoft.com/office/officeart/2005/8/colors/accent0_1" csCatId="mainScheme" phldr="1"/>
      <dgm:spPr/>
      <dgm:t>
        <a:bodyPr/>
        <a:lstStyle/>
        <a:p>
          <a:endParaRPr lang="tr-TR"/>
        </a:p>
      </dgm:t>
    </dgm:pt>
    <dgm:pt modelId="{1D2AC586-F8DD-4403-9A1F-244405E36250}">
      <dgm:prSet custT="1"/>
      <dgm:spPr/>
      <dgm:t>
        <a:bodyPr/>
        <a:lstStyle/>
        <a:p>
          <a:r>
            <a:rPr lang="tr-TR" sz="1600" dirty="0"/>
            <a:t>Gençlerin üniversitelerden kültürel miras ve milli değerlere yönelik bireysel gelişimleri konusunda beklentilerini belirlemek, </a:t>
          </a:r>
        </a:p>
      </dgm:t>
    </dgm:pt>
    <dgm:pt modelId="{E0F47A19-9BB6-4FC8-8A2C-46C8B90772F9}" type="parTrans" cxnId="{792CAA09-8D7D-40CC-B411-D0570625E9C8}">
      <dgm:prSet/>
      <dgm:spPr/>
      <dgm:t>
        <a:bodyPr/>
        <a:lstStyle/>
        <a:p>
          <a:endParaRPr lang="tr-TR" sz="1600"/>
        </a:p>
      </dgm:t>
    </dgm:pt>
    <dgm:pt modelId="{A7EC417D-D95B-4327-B97C-FDFFCDB975C0}" type="sibTrans" cxnId="{792CAA09-8D7D-40CC-B411-D0570625E9C8}">
      <dgm:prSet/>
      <dgm:spPr/>
      <dgm:t>
        <a:bodyPr/>
        <a:lstStyle/>
        <a:p>
          <a:endParaRPr lang="tr-TR" sz="1600"/>
        </a:p>
      </dgm:t>
    </dgm:pt>
    <dgm:pt modelId="{719EA40B-D88A-4BBD-A2DC-FB5E01D9802E}">
      <dgm:prSet custT="1"/>
      <dgm:spPr/>
      <dgm:t>
        <a:bodyPr/>
        <a:lstStyle/>
        <a:p>
          <a:r>
            <a:rPr lang="tr-TR" sz="1600" dirty="0"/>
            <a:t>UNESCO tarafından belirlenmiş somut olmayan kültürel mirasımızı ve öz kültürümüze ait değerleri gençlere hatırlatmak, tanıtmak ve korunmasını sağlamak,</a:t>
          </a:r>
        </a:p>
      </dgm:t>
    </dgm:pt>
    <dgm:pt modelId="{0D676BAB-F00C-4082-B6C9-38A8586737E0}" type="parTrans" cxnId="{E387A3A6-CC49-47DC-8953-1C62D2807B25}">
      <dgm:prSet/>
      <dgm:spPr/>
      <dgm:t>
        <a:bodyPr/>
        <a:lstStyle/>
        <a:p>
          <a:endParaRPr lang="tr-TR" sz="1600"/>
        </a:p>
      </dgm:t>
    </dgm:pt>
    <dgm:pt modelId="{9A407818-8B94-4777-96F4-73D1DAF6B174}" type="sibTrans" cxnId="{E387A3A6-CC49-47DC-8953-1C62D2807B25}">
      <dgm:prSet/>
      <dgm:spPr/>
      <dgm:t>
        <a:bodyPr/>
        <a:lstStyle/>
        <a:p>
          <a:endParaRPr lang="tr-TR" sz="1600"/>
        </a:p>
      </dgm:t>
    </dgm:pt>
    <dgm:pt modelId="{5FCDBBA1-03F0-4885-A54F-F059DBD419E0}">
      <dgm:prSet custT="1"/>
      <dgm:spPr/>
      <dgm:t>
        <a:bodyPr/>
        <a:lstStyle/>
        <a:p>
          <a:r>
            <a:rPr lang="tr-TR" sz="1600" dirty="0"/>
            <a:t>Gençleri kültürel mirası keşfetmeye ve yaşamımızdaki yeri hakkında düşünmeye teşvik etmek,</a:t>
          </a:r>
        </a:p>
      </dgm:t>
    </dgm:pt>
    <dgm:pt modelId="{1998A057-153B-4BC3-B4AC-D7D806ED2657}" type="parTrans" cxnId="{62F30BF2-932C-43BC-93FB-3C35DA7CB38C}">
      <dgm:prSet/>
      <dgm:spPr/>
      <dgm:t>
        <a:bodyPr/>
        <a:lstStyle/>
        <a:p>
          <a:endParaRPr lang="tr-TR" sz="1600"/>
        </a:p>
      </dgm:t>
    </dgm:pt>
    <dgm:pt modelId="{6C94D76B-64BD-40A3-95F9-C9A9E4607DC0}" type="sibTrans" cxnId="{62F30BF2-932C-43BC-93FB-3C35DA7CB38C}">
      <dgm:prSet/>
      <dgm:spPr/>
      <dgm:t>
        <a:bodyPr/>
        <a:lstStyle/>
        <a:p>
          <a:endParaRPr lang="tr-TR" sz="1600"/>
        </a:p>
      </dgm:t>
    </dgm:pt>
    <dgm:pt modelId="{07EF3EDD-A85F-4D80-B891-9A712113DB36}">
      <dgm:prSet custT="1"/>
      <dgm:spPr/>
      <dgm:t>
        <a:bodyPr/>
        <a:lstStyle/>
        <a:p>
          <a:r>
            <a:rPr lang="tr-TR" sz="1600" dirty="0"/>
            <a:t>Gençlik politikalarının belirlenmesinde kullanılabilir sonuçlar üretmek,</a:t>
          </a:r>
        </a:p>
      </dgm:t>
    </dgm:pt>
    <dgm:pt modelId="{6FF6A470-B43F-47DC-A35F-1823B50C134C}" type="parTrans" cxnId="{1E60B082-EA6B-4011-B5BB-22A8071DA0F9}">
      <dgm:prSet/>
      <dgm:spPr/>
      <dgm:t>
        <a:bodyPr/>
        <a:lstStyle/>
        <a:p>
          <a:endParaRPr lang="tr-TR" sz="1600"/>
        </a:p>
      </dgm:t>
    </dgm:pt>
    <dgm:pt modelId="{A73245A8-9FAD-400A-8074-39133260AE03}" type="sibTrans" cxnId="{1E60B082-EA6B-4011-B5BB-22A8071DA0F9}">
      <dgm:prSet/>
      <dgm:spPr/>
      <dgm:t>
        <a:bodyPr/>
        <a:lstStyle/>
        <a:p>
          <a:endParaRPr lang="tr-TR" sz="1600"/>
        </a:p>
      </dgm:t>
    </dgm:pt>
    <dgm:pt modelId="{E0B337B3-D7A2-4CD2-9EE9-A70B4AD7CFFE}">
      <dgm:prSet custT="1"/>
      <dgm:spPr/>
      <dgm:t>
        <a:bodyPr/>
        <a:lstStyle/>
        <a:p>
          <a:r>
            <a:rPr lang="tr-TR" sz="1600" dirty="0"/>
            <a:t>Gençlerin karar alma mekanizmalarına aktif katılımlarını sağlamak,</a:t>
          </a:r>
        </a:p>
      </dgm:t>
    </dgm:pt>
    <dgm:pt modelId="{3CB56982-01F9-4D4D-A7D3-CA65BD9968EC}" type="parTrans" cxnId="{9D07D652-5B67-4F36-9EDF-E1A9E09BFF79}">
      <dgm:prSet/>
      <dgm:spPr/>
      <dgm:t>
        <a:bodyPr/>
        <a:lstStyle/>
        <a:p>
          <a:endParaRPr lang="tr-TR" sz="1600"/>
        </a:p>
      </dgm:t>
    </dgm:pt>
    <dgm:pt modelId="{5BC05CB9-5CB5-4E8E-8BB4-3BB5E367C1A4}" type="sibTrans" cxnId="{9D07D652-5B67-4F36-9EDF-E1A9E09BFF79}">
      <dgm:prSet/>
      <dgm:spPr/>
      <dgm:t>
        <a:bodyPr/>
        <a:lstStyle/>
        <a:p>
          <a:endParaRPr lang="tr-TR" sz="1600"/>
        </a:p>
      </dgm:t>
    </dgm:pt>
    <dgm:pt modelId="{F6C9C80F-83DE-4F5B-BEF4-B97B5408A9EE}">
      <dgm:prSet custT="1"/>
      <dgm:spPr/>
      <dgm:t>
        <a:bodyPr/>
        <a:lstStyle/>
        <a:p>
          <a:r>
            <a:rPr lang="tr-TR" sz="1600" dirty="0"/>
            <a:t>Gençlerin kültürel mirası yaşatması ve davranışsal farkındalık konusunda akademik süreçte uygulanabilir eğitim programları geliştirmesini teşvik etmek,</a:t>
          </a:r>
        </a:p>
      </dgm:t>
    </dgm:pt>
    <dgm:pt modelId="{21548375-D26A-43CF-A353-FEC202C164B0}" type="parTrans" cxnId="{22E48B1A-9411-4A45-A55F-F233907C2F54}">
      <dgm:prSet/>
      <dgm:spPr/>
      <dgm:t>
        <a:bodyPr/>
        <a:lstStyle/>
        <a:p>
          <a:endParaRPr lang="tr-TR" sz="1600"/>
        </a:p>
      </dgm:t>
    </dgm:pt>
    <dgm:pt modelId="{BC93BC8A-112E-4C37-A12F-E960037684B1}" type="sibTrans" cxnId="{22E48B1A-9411-4A45-A55F-F233907C2F54}">
      <dgm:prSet/>
      <dgm:spPr/>
      <dgm:t>
        <a:bodyPr/>
        <a:lstStyle/>
        <a:p>
          <a:endParaRPr lang="tr-TR" sz="1600"/>
        </a:p>
      </dgm:t>
    </dgm:pt>
    <dgm:pt modelId="{0B911F6F-AC99-491C-9DE7-4B394BDDDBC8}" type="pres">
      <dgm:prSet presAssocID="{05BB0E27-7278-4014-988F-9C96789CC818}" presName="Name0" presStyleCnt="0">
        <dgm:presLayoutVars>
          <dgm:chMax val="7"/>
          <dgm:chPref val="7"/>
          <dgm:dir/>
        </dgm:presLayoutVars>
      </dgm:prSet>
      <dgm:spPr/>
    </dgm:pt>
    <dgm:pt modelId="{A89C6B14-1314-42FA-AB7E-951F864465A3}" type="pres">
      <dgm:prSet presAssocID="{05BB0E27-7278-4014-988F-9C96789CC818}" presName="Name1" presStyleCnt="0"/>
      <dgm:spPr/>
    </dgm:pt>
    <dgm:pt modelId="{9640EE41-6E3E-4460-91F4-703710E3799D}" type="pres">
      <dgm:prSet presAssocID="{05BB0E27-7278-4014-988F-9C96789CC818}" presName="cycle" presStyleCnt="0"/>
      <dgm:spPr/>
    </dgm:pt>
    <dgm:pt modelId="{1C3212D8-2BD8-41C6-BA83-FCD207235273}" type="pres">
      <dgm:prSet presAssocID="{05BB0E27-7278-4014-988F-9C96789CC818}" presName="srcNode" presStyleLbl="node1" presStyleIdx="0" presStyleCnt="6"/>
      <dgm:spPr/>
    </dgm:pt>
    <dgm:pt modelId="{31B9EA66-76D9-4056-9F98-8B8F97F981E9}" type="pres">
      <dgm:prSet presAssocID="{05BB0E27-7278-4014-988F-9C96789CC818}" presName="conn" presStyleLbl="parChTrans1D2" presStyleIdx="0" presStyleCnt="1"/>
      <dgm:spPr/>
    </dgm:pt>
    <dgm:pt modelId="{A69F3657-9941-4F17-9BB6-35D07CD68EDC}" type="pres">
      <dgm:prSet presAssocID="{05BB0E27-7278-4014-988F-9C96789CC818}" presName="extraNode" presStyleLbl="node1" presStyleIdx="0" presStyleCnt="6"/>
      <dgm:spPr/>
    </dgm:pt>
    <dgm:pt modelId="{E665728D-4BE5-4B7E-B2E8-260BD772BC72}" type="pres">
      <dgm:prSet presAssocID="{05BB0E27-7278-4014-988F-9C96789CC818}" presName="dstNode" presStyleLbl="node1" presStyleIdx="0" presStyleCnt="6"/>
      <dgm:spPr/>
    </dgm:pt>
    <dgm:pt modelId="{FEC263AA-5E6F-45CB-8F34-0D242B8135A3}" type="pres">
      <dgm:prSet presAssocID="{1D2AC586-F8DD-4403-9A1F-244405E36250}" presName="text_1" presStyleLbl="node1" presStyleIdx="0" presStyleCnt="6">
        <dgm:presLayoutVars>
          <dgm:bulletEnabled val="1"/>
        </dgm:presLayoutVars>
      </dgm:prSet>
      <dgm:spPr/>
    </dgm:pt>
    <dgm:pt modelId="{0372449D-DFBD-44BD-8129-D7CC882C36AB}" type="pres">
      <dgm:prSet presAssocID="{1D2AC586-F8DD-4403-9A1F-244405E36250}" presName="accent_1" presStyleCnt="0"/>
      <dgm:spPr/>
    </dgm:pt>
    <dgm:pt modelId="{6F405BDF-99F1-4D4B-91F2-E9654772CC26}" type="pres">
      <dgm:prSet presAssocID="{1D2AC586-F8DD-4403-9A1F-244405E36250}" presName="accentRepeatNode" presStyleLbl="solidFgAcc1" presStyleIdx="0" presStyleCnt="6"/>
      <dgm:spPr/>
    </dgm:pt>
    <dgm:pt modelId="{E461CA87-09AB-421E-9BA1-E1936D5DB126}" type="pres">
      <dgm:prSet presAssocID="{719EA40B-D88A-4BBD-A2DC-FB5E01D9802E}" presName="text_2" presStyleLbl="node1" presStyleIdx="1" presStyleCnt="6">
        <dgm:presLayoutVars>
          <dgm:bulletEnabled val="1"/>
        </dgm:presLayoutVars>
      </dgm:prSet>
      <dgm:spPr/>
    </dgm:pt>
    <dgm:pt modelId="{C1B3C694-13FE-40AB-B891-E1E1AF2D6494}" type="pres">
      <dgm:prSet presAssocID="{719EA40B-D88A-4BBD-A2DC-FB5E01D9802E}" presName="accent_2" presStyleCnt="0"/>
      <dgm:spPr/>
    </dgm:pt>
    <dgm:pt modelId="{832C64E9-F0FF-4C84-BF94-F0AFB3814827}" type="pres">
      <dgm:prSet presAssocID="{719EA40B-D88A-4BBD-A2DC-FB5E01D9802E}" presName="accentRepeatNode" presStyleLbl="solidFgAcc1" presStyleIdx="1" presStyleCnt="6"/>
      <dgm:spPr/>
    </dgm:pt>
    <dgm:pt modelId="{BF1A43FB-42E9-4C9E-A2AA-A9A6C445752D}" type="pres">
      <dgm:prSet presAssocID="{5FCDBBA1-03F0-4885-A54F-F059DBD419E0}" presName="text_3" presStyleLbl="node1" presStyleIdx="2" presStyleCnt="6">
        <dgm:presLayoutVars>
          <dgm:bulletEnabled val="1"/>
        </dgm:presLayoutVars>
      </dgm:prSet>
      <dgm:spPr/>
    </dgm:pt>
    <dgm:pt modelId="{0C0CCF89-1FE1-40B7-9EC5-20BA73E2A2BF}" type="pres">
      <dgm:prSet presAssocID="{5FCDBBA1-03F0-4885-A54F-F059DBD419E0}" presName="accent_3" presStyleCnt="0"/>
      <dgm:spPr/>
    </dgm:pt>
    <dgm:pt modelId="{CE0135F4-4813-463B-AB26-4A752873266B}" type="pres">
      <dgm:prSet presAssocID="{5FCDBBA1-03F0-4885-A54F-F059DBD419E0}" presName="accentRepeatNode" presStyleLbl="solidFgAcc1" presStyleIdx="2" presStyleCnt="6"/>
      <dgm:spPr/>
    </dgm:pt>
    <dgm:pt modelId="{7C1810CA-C5BA-4639-94F0-E187EE4D40CF}" type="pres">
      <dgm:prSet presAssocID="{07EF3EDD-A85F-4D80-B891-9A712113DB36}" presName="text_4" presStyleLbl="node1" presStyleIdx="3" presStyleCnt="6">
        <dgm:presLayoutVars>
          <dgm:bulletEnabled val="1"/>
        </dgm:presLayoutVars>
      </dgm:prSet>
      <dgm:spPr/>
    </dgm:pt>
    <dgm:pt modelId="{F0743AAB-4052-418F-A0F3-054528A57A1E}" type="pres">
      <dgm:prSet presAssocID="{07EF3EDD-A85F-4D80-B891-9A712113DB36}" presName="accent_4" presStyleCnt="0"/>
      <dgm:spPr/>
    </dgm:pt>
    <dgm:pt modelId="{008C2A1D-FD0F-4C62-AF86-AC6E1848F33D}" type="pres">
      <dgm:prSet presAssocID="{07EF3EDD-A85F-4D80-B891-9A712113DB36}" presName="accentRepeatNode" presStyleLbl="solidFgAcc1" presStyleIdx="3" presStyleCnt="6"/>
      <dgm:spPr/>
    </dgm:pt>
    <dgm:pt modelId="{57546FBA-F4D7-4AE3-9C50-6782EF898EFA}" type="pres">
      <dgm:prSet presAssocID="{E0B337B3-D7A2-4CD2-9EE9-A70B4AD7CFFE}" presName="text_5" presStyleLbl="node1" presStyleIdx="4" presStyleCnt="6">
        <dgm:presLayoutVars>
          <dgm:bulletEnabled val="1"/>
        </dgm:presLayoutVars>
      </dgm:prSet>
      <dgm:spPr/>
    </dgm:pt>
    <dgm:pt modelId="{A5B9454F-04D0-4F46-A0B9-28D98F868054}" type="pres">
      <dgm:prSet presAssocID="{E0B337B3-D7A2-4CD2-9EE9-A70B4AD7CFFE}" presName="accent_5" presStyleCnt="0"/>
      <dgm:spPr/>
    </dgm:pt>
    <dgm:pt modelId="{05F14009-8011-40B5-B960-22DE8D1E840D}" type="pres">
      <dgm:prSet presAssocID="{E0B337B3-D7A2-4CD2-9EE9-A70B4AD7CFFE}" presName="accentRepeatNode" presStyleLbl="solidFgAcc1" presStyleIdx="4" presStyleCnt="6"/>
      <dgm:spPr/>
    </dgm:pt>
    <dgm:pt modelId="{ADE345C6-6455-4023-B9CC-67AE0E1EE379}" type="pres">
      <dgm:prSet presAssocID="{F6C9C80F-83DE-4F5B-BEF4-B97B5408A9EE}" presName="text_6" presStyleLbl="node1" presStyleIdx="5" presStyleCnt="6">
        <dgm:presLayoutVars>
          <dgm:bulletEnabled val="1"/>
        </dgm:presLayoutVars>
      </dgm:prSet>
      <dgm:spPr/>
    </dgm:pt>
    <dgm:pt modelId="{3B765A68-6756-491C-9D79-3CBF9387F7C8}" type="pres">
      <dgm:prSet presAssocID="{F6C9C80F-83DE-4F5B-BEF4-B97B5408A9EE}" presName="accent_6" presStyleCnt="0"/>
      <dgm:spPr/>
    </dgm:pt>
    <dgm:pt modelId="{06230652-6615-4182-84A7-4113A51245F9}" type="pres">
      <dgm:prSet presAssocID="{F6C9C80F-83DE-4F5B-BEF4-B97B5408A9EE}" presName="accentRepeatNode" presStyleLbl="solidFgAcc1" presStyleIdx="5" presStyleCnt="6"/>
      <dgm:spPr/>
    </dgm:pt>
  </dgm:ptLst>
  <dgm:cxnLst>
    <dgm:cxn modelId="{792CAA09-8D7D-40CC-B411-D0570625E9C8}" srcId="{05BB0E27-7278-4014-988F-9C96789CC818}" destId="{1D2AC586-F8DD-4403-9A1F-244405E36250}" srcOrd="0" destOrd="0" parTransId="{E0F47A19-9BB6-4FC8-8A2C-46C8B90772F9}" sibTransId="{A7EC417D-D95B-4327-B97C-FDFFCDB975C0}"/>
    <dgm:cxn modelId="{8AC9EA17-C74A-4BDF-8FF6-793947C20BDF}" type="presOf" srcId="{719EA40B-D88A-4BBD-A2DC-FB5E01D9802E}" destId="{E461CA87-09AB-421E-9BA1-E1936D5DB126}" srcOrd="0" destOrd="0" presId="urn:microsoft.com/office/officeart/2008/layout/VerticalCurvedList"/>
    <dgm:cxn modelId="{22E48B1A-9411-4A45-A55F-F233907C2F54}" srcId="{05BB0E27-7278-4014-988F-9C96789CC818}" destId="{F6C9C80F-83DE-4F5B-BEF4-B97B5408A9EE}" srcOrd="5" destOrd="0" parTransId="{21548375-D26A-43CF-A353-FEC202C164B0}" sibTransId="{BC93BC8A-112E-4C37-A12F-E960037684B1}"/>
    <dgm:cxn modelId="{64286A71-3540-4A75-8F1D-12E85440EA85}" type="presOf" srcId="{05BB0E27-7278-4014-988F-9C96789CC818}" destId="{0B911F6F-AC99-491C-9DE7-4B394BDDDBC8}" srcOrd="0" destOrd="0" presId="urn:microsoft.com/office/officeart/2008/layout/VerticalCurvedList"/>
    <dgm:cxn modelId="{9D07D652-5B67-4F36-9EDF-E1A9E09BFF79}" srcId="{05BB0E27-7278-4014-988F-9C96789CC818}" destId="{E0B337B3-D7A2-4CD2-9EE9-A70B4AD7CFFE}" srcOrd="4" destOrd="0" parTransId="{3CB56982-01F9-4D4D-A7D3-CA65BD9968EC}" sibTransId="{5BC05CB9-5CB5-4E8E-8BB4-3BB5E367C1A4}"/>
    <dgm:cxn modelId="{1E60B082-EA6B-4011-B5BB-22A8071DA0F9}" srcId="{05BB0E27-7278-4014-988F-9C96789CC818}" destId="{07EF3EDD-A85F-4D80-B891-9A712113DB36}" srcOrd="3" destOrd="0" parTransId="{6FF6A470-B43F-47DC-A35F-1823B50C134C}" sibTransId="{A73245A8-9FAD-400A-8074-39133260AE03}"/>
    <dgm:cxn modelId="{D48C8B96-30BF-4DF4-813D-F1E87A9ACCAA}" type="presOf" srcId="{A7EC417D-D95B-4327-B97C-FDFFCDB975C0}" destId="{31B9EA66-76D9-4056-9F98-8B8F97F981E9}" srcOrd="0" destOrd="0" presId="urn:microsoft.com/office/officeart/2008/layout/VerticalCurvedList"/>
    <dgm:cxn modelId="{E387A3A6-CC49-47DC-8953-1C62D2807B25}" srcId="{05BB0E27-7278-4014-988F-9C96789CC818}" destId="{719EA40B-D88A-4BBD-A2DC-FB5E01D9802E}" srcOrd="1" destOrd="0" parTransId="{0D676BAB-F00C-4082-B6C9-38A8586737E0}" sibTransId="{9A407818-8B94-4777-96F4-73D1DAF6B174}"/>
    <dgm:cxn modelId="{57AF45A7-DFC8-4747-AF06-CAB02ABBD773}" type="presOf" srcId="{5FCDBBA1-03F0-4885-A54F-F059DBD419E0}" destId="{BF1A43FB-42E9-4C9E-A2AA-A9A6C445752D}" srcOrd="0" destOrd="0" presId="urn:microsoft.com/office/officeart/2008/layout/VerticalCurvedList"/>
    <dgm:cxn modelId="{8719E7B0-025E-45CD-B60B-D31898A9AE3E}" type="presOf" srcId="{1D2AC586-F8DD-4403-9A1F-244405E36250}" destId="{FEC263AA-5E6F-45CB-8F34-0D242B8135A3}" srcOrd="0" destOrd="0" presId="urn:microsoft.com/office/officeart/2008/layout/VerticalCurvedList"/>
    <dgm:cxn modelId="{C5C62BB8-AA1B-487D-A74E-BADD97565B14}" type="presOf" srcId="{F6C9C80F-83DE-4F5B-BEF4-B97B5408A9EE}" destId="{ADE345C6-6455-4023-B9CC-67AE0E1EE379}" srcOrd="0" destOrd="0" presId="urn:microsoft.com/office/officeart/2008/layout/VerticalCurvedList"/>
    <dgm:cxn modelId="{9138E9DB-5092-4D6E-A384-1DAAD0AB4BD5}" type="presOf" srcId="{E0B337B3-D7A2-4CD2-9EE9-A70B4AD7CFFE}" destId="{57546FBA-F4D7-4AE3-9C50-6782EF898EFA}" srcOrd="0" destOrd="0" presId="urn:microsoft.com/office/officeart/2008/layout/VerticalCurvedList"/>
    <dgm:cxn modelId="{C58BB2E7-4F08-42B8-9A87-6E83F4F34DEA}" type="presOf" srcId="{07EF3EDD-A85F-4D80-B891-9A712113DB36}" destId="{7C1810CA-C5BA-4639-94F0-E187EE4D40CF}" srcOrd="0" destOrd="0" presId="urn:microsoft.com/office/officeart/2008/layout/VerticalCurvedList"/>
    <dgm:cxn modelId="{62F30BF2-932C-43BC-93FB-3C35DA7CB38C}" srcId="{05BB0E27-7278-4014-988F-9C96789CC818}" destId="{5FCDBBA1-03F0-4885-A54F-F059DBD419E0}" srcOrd="2" destOrd="0" parTransId="{1998A057-153B-4BC3-B4AC-D7D806ED2657}" sibTransId="{6C94D76B-64BD-40A3-95F9-C9A9E4607DC0}"/>
    <dgm:cxn modelId="{53B7EB91-AF99-4D00-B368-A65E8ECF2450}" type="presParOf" srcId="{0B911F6F-AC99-491C-9DE7-4B394BDDDBC8}" destId="{A89C6B14-1314-42FA-AB7E-951F864465A3}" srcOrd="0" destOrd="0" presId="urn:microsoft.com/office/officeart/2008/layout/VerticalCurvedList"/>
    <dgm:cxn modelId="{A441ED6E-8D78-49F0-81B1-90C1A0C98B60}" type="presParOf" srcId="{A89C6B14-1314-42FA-AB7E-951F864465A3}" destId="{9640EE41-6E3E-4460-91F4-703710E3799D}" srcOrd="0" destOrd="0" presId="urn:microsoft.com/office/officeart/2008/layout/VerticalCurvedList"/>
    <dgm:cxn modelId="{FC91FBB7-01BC-408A-9C67-82B5A3845A55}" type="presParOf" srcId="{9640EE41-6E3E-4460-91F4-703710E3799D}" destId="{1C3212D8-2BD8-41C6-BA83-FCD207235273}" srcOrd="0" destOrd="0" presId="urn:microsoft.com/office/officeart/2008/layout/VerticalCurvedList"/>
    <dgm:cxn modelId="{21A4F045-B61D-44FF-8580-55A60B515339}" type="presParOf" srcId="{9640EE41-6E3E-4460-91F4-703710E3799D}" destId="{31B9EA66-76D9-4056-9F98-8B8F97F981E9}" srcOrd="1" destOrd="0" presId="urn:microsoft.com/office/officeart/2008/layout/VerticalCurvedList"/>
    <dgm:cxn modelId="{388C5DD4-D022-404B-B98D-5BE99A4251FC}" type="presParOf" srcId="{9640EE41-6E3E-4460-91F4-703710E3799D}" destId="{A69F3657-9941-4F17-9BB6-35D07CD68EDC}" srcOrd="2" destOrd="0" presId="urn:microsoft.com/office/officeart/2008/layout/VerticalCurvedList"/>
    <dgm:cxn modelId="{11C7653B-5BAD-4E06-AC70-E06B5391938F}" type="presParOf" srcId="{9640EE41-6E3E-4460-91F4-703710E3799D}" destId="{E665728D-4BE5-4B7E-B2E8-260BD772BC72}" srcOrd="3" destOrd="0" presId="urn:microsoft.com/office/officeart/2008/layout/VerticalCurvedList"/>
    <dgm:cxn modelId="{EC74B251-C0D4-44E0-B2FE-767955BA440B}" type="presParOf" srcId="{A89C6B14-1314-42FA-AB7E-951F864465A3}" destId="{FEC263AA-5E6F-45CB-8F34-0D242B8135A3}" srcOrd="1" destOrd="0" presId="urn:microsoft.com/office/officeart/2008/layout/VerticalCurvedList"/>
    <dgm:cxn modelId="{EB7E181B-FED0-439A-9306-ADE915482F41}" type="presParOf" srcId="{A89C6B14-1314-42FA-AB7E-951F864465A3}" destId="{0372449D-DFBD-44BD-8129-D7CC882C36AB}" srcOrd="2" destOrd="0" presId="urn:microsoft.com/office/officeart/2008/layout/VerticalCurvedList"/>
    <dgm:cxn modelId="{6C7E2705-F95A-49AC-B9B9-770909CBA94E}" type="presParOf" srcId="{0372449D-DFBD-44BD-8129-D7CC882C36AB}" destId="{6F405BDF-99F1-4D4B-91F2-E9654772CC26}" srcOrd="0" destOrd="0" presId="urn:microsoft.com/office/officeart/2008/layout/VerticalCurvedList"/>
    <dgm:cxn modelId="{931618CC-0A1F-4915-A8C2-8E68E9EE7C8C}" type="presParOf" srcId="{A89C6B14-1314-42FA-AB7E-951F864465A3}" destId="{E461CA87-09AB-421E-9BA1-E1936D5DB126}" srcOrd="3" destOrd="0" presId="urn:microsoft.com/office/officeart/2008/layout/VerticalCurvedList"/>
    <dgm:cxn modelId="{3205DB8D-444F-48FD-8681-98E43B8C2512}" type="presParOf" srcId="{A89C6B14-1314-42FA-AB7E-951F864465A3}" destId="{C1B3C694-13FE-40AB-B891-E1E1AF2D6494}" srcOrd="4" destOrd="0" presId="urn:microsoft.com/office/officeart/2008/layout/VerticalCurvedList"/>
    <dgm:cxn modelId="{A8F17E02-C61D-4AEB-B448-D426A31FB306}" type="presParOf" srcId="{C1B3C694-13FE-40AB-B891-E1E1AF2D6494}" destId="{832C64E9-F0FF-4C84-BF94-F0AFB3814827}" srcOrd="0" destOrd="0" presId="urn:microsoft.com/office/officeart/2008/layout/VerticalCurvedList"/>
    <dgm:cxn modelId="{E7FEA6EA-B707-4202-AA95-EF6123D1A0E9}" type="presParOf" srcId="{A89C6B14-1314-42FA-AB7E-951F864465A3}" destId="{BF1A43FB-42E9-4C9E-A2AA-A9A6C445752D}" srcOrd="5" destOrd="0" presId="urn:microsoft.com/office/officeart/2008/layout/VerticalCurvedList"/>
    <dgm:cxn modelId="{97A2D8C4-DA36-4A7A-BB86-935C90F13CEC}" type="presParOf" srcId="{A89C6B14-1314-42FA-AB7E-951F864465A3}" destId="{0C0CCF89-1FE1-40B7-9EC5-20BA73E2A2BF}" srcOrd="6" destOrd="0" presId="urn:microsoft.com/office/officeart/2008/layout/VerticalCurvedList"/>
    <dgm:cxn modelId="{D596B274-86B6-4297-9ABA-C50FBAEAC4FF}" type="presParOf" srcId="{0C0CCF89-1FE1-40B7-9EC5-20BA73E2A2BF}" destId="{CE0135F4-4813-463B-AB26-4A752873266B}" srcOrd="0" destOrd="0" presId="urn:microsoft.com/office/officeart/2008/layout/VerticalCurvedList"/>
    <dgm:cxn modelId="{FF64A29C-7B90-4CC4-830D-42B2931BFED9}" type="presParOf" srcId="{A89C6B14-1314-42FA-AB7E-951F864465A3}" destId="{7C1810CA-C5BA-4639-94F0-E187EE4D40CF}" srcOrd="7" destOrd="0" presId="urn:microsoft.com/office/officeart/2008/layout/VerticalCurvedList"/>
    <dgm:cxn modelId="{ED430B16-45ED-42EB-A554-B3541519E384}" type="presParOf" srcId="{A89C6B14-1314-42FA-AB7E-951F864465A3}" destId="{F0743AAB-4052-418F-A0F3-054528A57A1E}" srcOrd="8" destOrd="0" presId="urn:microsoft.com/office/officeart/2008/layout/VerticalCurvedList"/>
    <dgm:cxn modelId="{64536592-F4BE-424B-9FAD-E304698D26A5}" type="presParOf" srcId="{F0743AAB-4052-418F-A0F3-054528A57A1E}" destId="{008C2A1D-FD0F-4C62-AF86-AC6E1848F33D}" srcOrd="0" destOrd="0" presId="urn:microsoft.com/office/officeart/2008/layout/VerticalCurvedList"/>
    <dgm:cxn modelId="{86CE1944-1B6B-4A45-A484-42BC60F53AE6}" type="presParOf" srcId="{A89C6B14-1314-42FA-AB7E-951F864465A3}" destId="{57546FBA-F4D7-4AE3-9C50-6782EF898EFA}" srcOrd="9" destOrd="0" presId="urn:microsoft.com/office/officeart/2008/layout/VerticalCurvedList"/>
    <dgm:cxn modelId="{274059DA-F8D9-4C54-B3F5-864E9AE2B7BB}" type="presParOf" srcId="{A89C6B14-1314-42FA-AB7E-951F864465A3}" destId="{A5B9454F-04D0-4F46-A0B9-28D98F868054}" srcOrd="10" destOrd="0" presId="urn:microsoft.com/office/officeart/2008/layout/VerticalCurvedList"/>
    <dgm:cxn modelId="{E01E30C5-D002-4F79-BA60-576FB1191D67}" type="presParOf" srcId="{A5B9454F-04D0-4F46-A0B9-28D98F868054}" destId="{05F14009-8011-40B5-B960-22DE8D1E840D}" srcOrd="0" destOrd="0" presId="urn:microsoft.com/office/officeart/2008/layout/VerticalCurvedList"/>
    <dgm:cxn modelId="{EA932169-F9CB-4052-A702-990441F4C4E5}" type="presParOf" srcId="{A89C6B14-1314-42FA-AB7E-951F864465A3}" destId="{ADE345C6-6455-4023-B9CC-67AE0E1EE379}" srcOrd="11" destOrd="0" presId="urn:microsoft.com/office/officeart/2008/layout/VerticalCurvedList"/>
    <dgm:cxn modelId="{567FEACF-EC98-4453-AF96-A76A084CD096}" type="presParOf" srcId="{A89C6B14-1314-42FA-AB7E-951F864465A3}" destId="{3B765A68-6756-491C-9D79-3CBF9387F7C8}" srcOrd="12" destOrd="0" presId="urn:microsoft.com/office/officeart/2008/layout/VerticalCurvedList"/>
    <dgm:cxn modelId="{69A15FEE-743D-4025-9FB1-DE30DEBDD4B5}" type="presParOf" srcId="{3B765A68-6756-491C-9D79-3CBF9387F7C8}" destId="{06230652-6615-4182-84A7-4113A51245F9}"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A9BF916-3198-49F0-BC01-11C51A7776CD}" type="doc">
      <dgm:prSet loTypeId="urn:microsoft.com/office/officeart/2005/8/layout/vList2" loCatId="list" qsTypeId="urn:microsoft.com/office/officeart/2005/8/quickstyle/simple3" qsCatId="simple" csTypeId="urn:microsoft.com/office/officeart/2005/8/colors/accent1_1" csCatId="accent1" phldr="1"/>
      <dgm:spPr/>
      <dgm:t>
        <a:bodyPr/>
        <a:lstStyle/>
        <a:p>
          <a:endParaRPr lang="tr-TR"/>
        </a:p>
      </dgm:t>
    </dgm:pt>
    <dgm:pt modelId="{C460575C-A456-407B-9646-B449396A36AD}">
      <dgm:prSet custT="1"/>
      <dgm:spPr/>
      <dgm:t>
        <a:bodyPr/>
        <a:lstStyle/>
        <a:p>
          <a:r>
            <a:rPr lang="tr-TR" sz="1800" b="1" kern="1200" dirty="0">
              <a:solidFill>
                <a:srgbClr val="C00000"/>
              </a:solidFill>
            </a:rPr>
            <a:t>ÖN ANKET </a:t>
          </a:r>
          <a:r>
            <a:rPr lang="tr-TR" sz="1800" b="1" kern="1200" dirty="0">
              <a:solidFill>
                <a:srgbClr val="C00000"/>
              </a:solidFill>
              <a:latin typeface="+mn-lt"/>
              <a:ea typeface="+mn-ea"/>
              <a:cs typeface="+mn-cs"/>
            </a:rPr>
            <a:t>ADI</a:t>
          </a:r>
        </a:p>
      </dgm:t>
    </dgm:pt>
    <dgm:pt modelId="{79E76B75-4EC5-488F-A214-35C2F2AC3A62}" type="parTrans" cxnId="{544B540C-3CC9-4915-B51B-DAE44D5A6C43}">
      <dgm:prSet/>
      <dgm:spPr/>
      <dgm:t>
        <a:bodyPr/>
        <a:lstStyle/>
        <a:p>
          <a:endParaRPr lang="tr-TR" sz="2000"/>
        </a:p>
      </dgm:t>
    </dgm:pt>
    <dgm:pt modelId="{0B5BD043-C566-4AA2-B78B-3AF56D2F3E51}" type="sibTrans" cxnId="{544B540C-3CC9-4915-B51B-DAE44D5A6C43}">
      <dgm:prSet/>
      <dgm:spPr/>
      <dgm:t>
        <a:bodyPr/>
        <a:lstStyle/>
        <a:p>
          <a:endParaRPr lang="tr-TR" sz="2000"/>
        </a:p>
      </dgm:t>
    </dgm:pt>
    <dgm:pt modelId="{3E1A7246-BAF3-412D-90AF-A3B7A22608A4}">
      <dgm:prSet custT="1"/>
      <dgm:spPr/>
      <dgm:t>
        <a:bodyPr/>
        <a:lstStyle/>
        <a:p>
          <a:r>
            <a:rPr lang="tr-TR" sz="2000" b="1" dirty="0"/>
            <a:t>Kültürel Farkındalık Anketi</a:t>
          </a:r>
          <a:endParaRPr lang="tr-TR" sz="2000" dirty="0"/>
        </a:p>
      </dgm:t>
    </dgm:pt>
    <dgm:pt modelId="{EEFAD72B-C7CD-45F0-9272-2C4276609CD8}" type="parTrans" cxnId="{8E4758E0-4C30-4924-ADE9-58405FFA9F80}">
      <dgm:prSet/>
      <dgm:spPr/>
      <dgm:t>
        <a:bodyPr/>
        <a:lstStyle/>
        <a:p>
          <a:endParaRPr lang="tr-TR" sz="2000"/>
        </a:p>
      </dgm:t>
    </dgm:pt>
    <dgm:pt modelId="{67E6CD59-DCBB-4D15-A844-F9D535B14F66}" type="sibTrans" cxnId="{8E4758E0-4C30-4924-ADE9-58405FFA9F80}">
      <dgm:prSet/>
      <dgm:spPr/>
      <dgm:t>
        <a:bodyPr/>
        <a:lstStyle/>
        <a:p>
          <a:endParaRPr lang="tr-TR" sz="2000"/>
        </a:p>
      </dgm:t>
    </dgm:pt>
    <dgm:pt modelId="{292A1C19-4660-47C5-9232-191A84602127}">
      <dgm:prSet custT="1"/>
      <dgm:spPr/>
      <dgm:t>
        <a:bodyPr/>
        <a:lstStyle/>
        <a:p>
          <a:r>
            <a:rPr lang="tr-TR" sz="1800" b="1" dirty="0">
              <a:solidFill>
                <a:srgbClr val="C00000"/>
              </a:solidFill>
            </a:rPr>
            <a:t>SON ANKET ADI</a:t>
          </a:r>
          <a:endParaRPr lang="tr-TR" sz="1800" dirty="0">
            <a:solidFill>
              <a:srgbClr val="C00000"/>
            </a:solidFill>
          </a:endParaRPr>
        </a:p>
      </dgm:t>
    </dgm:pt>
    <dgm:pt modelId="{B62D0773-71E1-4035-A61A-4D567258FC08}" type="parTrans" cxnId="{5F8A3540-6916-4ED4-BE47-CFF05FD2DA40}">
      <dgm:prSet/>
      <dgm:spPr/>
      <dgm:t>
        <a:bodyPr/>
        <a:lstStyle/>
        <a:p>
          <a:endParaRPr lang="tr-TR" sz="2000"/>
        </a:p>
      </dgm:t>
    </dgm:pt>
    <dgm:pt modelId="{3F068906-E996-410B-8619-256956484A9A}" type="sibTrans" cxnId="{5F8A3540-6916-4ED4-BE47-CFF05FD2DA40}">
      <dgm:prSet/>
      <dgm:spPr/>
      <dgm:t>
        <a:bodyPr/>
        <a:lstStyle/>
        <a:p>
          <a:endParaRPr lang="tr-TR" sz="2000"/>
        </a:p>
      </dgm:t>
    </dgm:pt>
    <dgm:pt modelId="{E2FEEFAB-103E-4AE6-8B07-C20D89E856BC}">
      <dgm:prSet custT="1"/>
      <dgm:spPr/>
      <dgm:t>
        <a:bodyPr/>
        <a:lstStyle/>
        <a:p>
          <a:r>
            <a:rPr lang="tr-TR" sz="2000" b="1" dirty="0"/>
            <a:t>Kültürel</a:t>
          </a:r>
          <a:r>
            <a:rPr lang="en-US" sz="2000" b="1" dirty="0"/>
            <a:t> </a:t>
          </a:r>
          <a:r>
            <a:rPr lang="tr-TR" sz="2000" b="1" dirty="0"/>
            <a:t>Farkındalık-Beklentiler Anketi </a:t>
          </a:r>
          <a:endParaRPr lang="tr-TR" sz="2000" dirty="0"/>
        </a:p>
      </dgm:t>
    </dgm:pt>
    <dgm:pt modelId="{B298D29B-385F-40EF-9B1A-55D8454C461E}" type="parTrans" cxnId="{D19C4465-715E-467B-B18C-E57CBC7AEC8F}">
      <dgm:prSet/>
      <dgm:spPr/>
      <dgm:t>
        <a:bodyPr/>
        <a:lstStyle/>
        <a:p>
          <a:endParaRPr lang="tr-TR" sz="2000"/>
        </a:p>
      </dgm:t>
    </dgm:pt>
    <dgm:pt modelId="{5612ACDA-19C9-48C4-92F2-9BC415BA2E86}" type="sibTrans" cxnId="{D19C4465-715E-467B-B18C-E57CBC7AEC8F}">
      <dgm:prSet/>
      <dgm:spPr/>
      <dgm:t>
        <a:bodyPr/>
        <a:lstStyle/>
        <a:p>
          <a:endParaRPr lang="tr-TR" sz="2000"/>
        </a:p>
      </dgm:t>
    </dgm:pt>
    <dgm:pt modelId="{584C37CF-56E6-4B1D-B35A-82D65C9561AA}" type="pres">
      <dgm:prSet presAssocID="{EA9BF916-3198-49F0-BC01-11C51A7776CD}" presName="linear" presStyleCnt="0">
        <dgm:presLayoutVars>
          <dgm:animLvl val="lvl"/>
          <dgm:resizeHandles val="exact"/>
        </dgm:presLayoutVars>
      </dgm:prSet>
      <dgm:spPr/>
    </dgm:pt>
    <dgm:pt modelId="{204B9302-48E7-4666-9CA1-6D39C1A6D732}" type="pres">
      <dgm:prSet presAssocID="{C460575C-A456-407B-9646-B449396A36AD}" presName="parentText" presStyleLbl="node1" presStyleIdx="0" presStyleCnt="4">
        <dgm:presLayoutVars>
          <dgm:chMax val="0"/>
          <dgm:bulletEnabled val="1"/>
        </dgm:presLayoutVars>
      </dgm:prSet>
      <dgm:spPr/>
    </dgm:pt>
    <dgm:pt modelId="{B22E0020-8657-47C1-BC2F-56EB2308EEBE}" type="pres">
      <dgm:prSet presAssocID="{0B5BD043-C566-4AA2-B78B-3AF56D2F3E51}" presName="spacer" presStyleCnt="0"/>
      <dgm:spPr/>
    </dgm:pt>
    <dgm:pt modelId="{77DADEB9-F90F-48DC-B3D8-0BD75188591A}" type="pres">
      <dgm:prSet presAssocID="{3E1A7246-BAF3-412D-90AF-A3B7A22608A4}" presName="parentText" presStyleLbl="node1" presStyleIdx="1" presStyleCnt="4">
        <dgm:presLayoutVars>
          <dgm:chMax val="0"/>
          <dgm:bulletEnabled val="1"/>
        </dgm:presLayoutVars>
      </dgm:prSet>
      <dgm:spPr/>
    </dgm:pt>
    <dgm:pt modelId="{10D53B2D-FDFA-48DE-9AD8-42CA1EA3A5D1}" type="pres">
      <dgm:prSet presAssocID="{67E6CD59-DCBB-4D15-A844-F9D535B14F66}" presName="spacer" presStyleCnt="0"/>
      <dgm:spPr/>
    </dgm:pt>
    <dgm:pt modelId="{218A619E-0992-4DD8-A4F9-3BD06E75A4CE}" type="pres">
      <dgm:prSet presAssocID="{292A1C19-4660-47C5-9232-191A84602127}" presName="parentText" presStyleLbl="node1" presStyleIdx="2" presStyleCnt="4">
        <dgm:presLayoutVars>
          <dgm:chMax val="0"/>
          <dgm:bulletEnabled val="1"/>
        </dgm:presLayoutVars>
      </dgm:prSet>
      <dgm:spPr/>
    </dgm:pt>
    <dgm:pt modelId="{9E068758-D181-4527-A349-C9009D6216A1}" type="pres">
      <dgm:prSet presAssocID="{3F068906-E996-410B-8619-256956484A9A}" presName="spacer" presStyleCnt="0"/>
      <dgm:spPr/>
    </dgm:pt>
    <dgm:pt modelId="{322B0313-D44E-4BDA-9D1F-4F8E9659A289}" type="pres">
      <dgm:prSet presAssocID="{E2FEEFAB-103E-4AE6-8B07-C20D89E856BC}" presName="parentText" presStyleLbl="node1" presStyleIdx="3" presStyleCnt="4">
        <dgm:presLayoutVars>
          <dgm:chMax val="0"/>
          <dgm:bulletEnabled val="1"/>
        </dgm:presLayoutVars>
      </dgm:prSet>
      <dgm:spPr/>
    </dgm:pt>
  </dgm:ptLst>
  <dgm:cxnLst>
    <dgm:cxn modelId="{544B540C-3CC9-4915-B51B-DAE44D5A6C43}" srcId="{EA9BF916-3198-49F0-BC01-11C51A7776CD}" destId="{C460575C-A456-407B-9646-B449396A36AD}" srcOrd="0" destOrd="0" parTransId="{79E76B75-4EC5-488F-A214-35C2F2AC3A62}" sibTransId="{0B5BD043-C566-4AA2-B78B-3AF56D2F3E51}"/>
    <dgm:cxn modelId="{B333D210-2871-48C5-AF22-DE9DFA30861C}" type="presOf" srcId="{EA9BF916-3198-49F0-BC01-11C51A7776CD}" destId="{584C37CF-56E6-4B1D-B35A-82D65C9561AA}" srcOrd="0" destOrd="0" presId="urn:microsoft.com/office/officeart/2005/8/layout/vList2"/>
    <dgm:cxn modelId="{5F8A3540-6916-4ED4-BE47-CFF05FD2DA40}" srcId="{EA9BF916-3198-49F0-BC01-11C51A7776CD}" destId="{292A1C19-4660-47C5-9232-191A84602127}" srcOrd="2" destOrd="0" parTransId="{B62D0773-71E1-4035-A61A-4D567258FC08}" sibTransId="{3F068906-E996-410B-8619-256956484A9A}"/>
    <dgm:cxn modelId="{D19C4465-715E-467B-B18C-E57CBC7AEC8F}" srcId="{EA9BF916-3198-49F0-BC01-11C51A7776CD}" destId="{E2FEEFAB-103E-4AE6-8B07-C20D89E856BC}" srcOrd="3" destOrd="0" parTransId="{B298D29B-385F-40EF-9B1A-55D8454C461E}" sibTransId="{5612ACDA-19C9-48C4-92F2-9BC415BA2E86}"/>
    <dgm:cxn modelId="{8B17414A-A460-4485-9CF3-3753DE5B1F56}" type="presOf" srcId="{E2FEEFAB-103E-4AE6-8B07-C20D89E856BC}" destId="{322B0313-D44E-4BDA-9D1F-4F8E9659A289}" srcOrd="0" destOrd="0" presId="urn:microsoft.com/office/officeart/2005/8/layout/vList2"/>
    <dgm:cxn modelId="{356E2A58-AFFD-4180-BD6C-633EDD294C74}" type="presOf" srcId="{292A1C19-4660-47C5-9232-191A84602127}" destId="{218A619E-0992-4DD8-A4F9-3BD06E75A4CE}" srcOrd="0" destOrd="0" presId="urn:microsoft.com/office/officeart/2005/8/layout/vList2"/>
    <dgm:cxn modelId="{D6991A80-2267-49AF-9F82-2AF2B5BA0D5E}" type="presOf" srcId="{C460575C-A456-407B-9646-B449396A36AD}" destId="{204B9302-48E7-4666-9CA1-6D39C1A6D732}" srcOrd="0" destOrd="0" presId="urn:microsoft.com/office/officeart/2005/8/layout/vList2"/>
    <dgm:cxn modelId="{8E4758E0-4C30-4924-ADE9-58405FFA9F80}" srcId="{EA9BF916-3198-49F0-BC01-11C51A7776CD}" destId="{3E1A7246-BAF3-412D-90AF-A3B7A22608A4}" srcOrd="1" destOrd="0" parTransId="{EEFAD72B-C7CD-45F0-9272-2C4276609CD8}" sibTransId="{67E6CD59-DCBB-4D15-A844-F9D535B14F66}"/>
    <dgm:cxn modelId="{994782E9-F449-4A84-8BA9-1F74239135F6}" type="presOf" srcId="{3E1A7246-BAF3-412D-90AF-A3B7A22608A4}" destId="{77DADEB9-F90F-48DC-B3D8-0BD75188591A}" srcOrd="0" destOrd="0" presId="urn:microsoft.com/office/officeart/2005/8/layout/vList2"/>
    <dgm:cxn modelId="{54ED8DED-D116-472F-9D22-BCB089E4C71C}" type="presParOf" srcId="{584C37CF-56E6-4B1D-B35A-82D65C9561AA}" destId="{204B9302-48E7-4666-9CA1-6D39C1A6D732}" srcOrd="0" destOrd="0" presId="urn:microsoft.com/office/officeart/2005/8/layout/vList2"/>
    <dgm:cxn modelId="{9E318945-56A3-4DBB-82B6-45E3BA15EEED}" type="presParOf" srcId="{584C37CF-56E6-4B1D-B35A-82D65C9561AA}" destId="{B22E0020-8657-47C1-BC2F-56EB2308EEBE}" srcOrd="1" destOrd="0" presId="urn:microsoft.com/office/officeart/2005/8/layout/vList2"/>
    <dgm:cxn modelId="{904E72F4-764F-4977-B3B7-B0F6728DFBF2}" type="presParOf" srcId="{584C37CF-56E6-4B1D-B35A-82D65C9561AA}" destId="{77DADEB9-F90F-48DC-B3D8-0BD75188591A}" srcOrd="2" destOrd="0" presId="urn:microsoft.com/office/officeart/2005/8/layout/vList2"/>
    <dgm:cxn modelId="{FC3C7244-3527-46D8-BE71-E194AC4D6AD4}" type="presParOf" srcId="{584C37CF-56E6-4B1D-B35A-82D65C9561AA}" destId="{10D53B2D-FDFA-48DE-9AD8-42CA1EA3A5D1}" srcOrd="3" destOrd="0" presId="urn:microsoft.com/office/officeart/2005/8/layout/vList2"/>
    <dgm:cxn modelId="{13257796-410A-4AB3-AE60-AAFAA347F8C5}" type="presParOf" srcId="{584C37CF-56E6-4B1D-B35A-82D65C9561AA}" destId="{218A619E-0992-4DD8-A4F9-3BD06E75A4CE}" srcOrd="4" destOrd="0" presId="urn:microsoft.com/office/officeart/2005/8/layout/vList2"/>
    <dgm:cxn modelId="{803E2145-1038-4D41-89A5-64E4B5556A4D}" type="presParOf" srcId="{584C37CF-56E6-4B1D-B35A-82D65C9561AA}" destId="{9E068758-D181-4527-A349-C9009D6216A1}" srcOrd="5" destOrd="0" presId="urn:microsoft.com/office/officeart/2005/8/layout/vList2"/>
    <dgm:cxn modelId="{532FD93F-63DF-489D-9E4B-F10DB9318E72}" type="presParOf" srcId="{584C37CF-56E6-4B1D-B35A-82D65C9561AA}" destId="{322B0313-D44E-4BDA-9D1F-4F8E9659A289}"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3328107-4EC7-425F-A4BD-506D96374977}" type="doc">
      <dgm:prSet loTypeId="urn:microsoft.com/office/officeart/2005/8/layout/vList2" loCatId="list" qsTypeId="urn:microsoft.com/office/officeart/2005/8/quickstyle/simple3" qsCatId="simple" csTypeId="urn:microsoft.com/office/officeart/2005/8/colors/colorful1" csCatId="colorful"/>
      <dgm:spPr/>
      <dgm:t>
        <a:bodyPr/>
        <a:lstStyle/>
        <a:p>
          <a:endParaRPr lang="tr-TR"/>
        </a:p>
      </dgm:t>
    </dgm:pt>
    <dgm:pt modelId="{F88318E6-7E70-4F0E-9FEB-AC21CEE4900A}">
      <dgm:prSet custT="1"/>
      <dgm:spPr/>
      <dgm:t>
        <a:bodyPr/>
        <a:lstStyle/>
        <a:p>
          <a:r>
            <a:rPr lang="tr-TR" sz="2000" dirty="0"/>
            <a:t>Kültürel miras kavramını çağdaş yaklaşımlar çerçevesinden tanımlayabilecek,</a:t>
          </a:r>
        </a:p>
      </dgm:t>
    </dgm:pt>
    <dgm:pt modelId="{710EFB45-8ADA-4360-AC1D-CCA726AE6394}" type="parTrans" cxnId="{276420D9-4258-490F-9197-89F14D1061C6}">
      <dgm:prSet/>
      <dgm:spPr/>
      <dgm:t>
        <a:bodyPr/>
        <a:lstStyle/>
        <a:p>
          <a:endParaRPr lang="tr-TR" sz="1600"/>
        </a:p>
      </dgm:t>
    </dgm:pt>
    <dgm:pt modelId="{D073D442-2758-4E6A-8654-5EFAFEE635B9}" type="sibTrans" cxnId="{276420D9-4258-490F-9197-89F14D1061C6}">
      <dgm:prSet/>
      <dgm:spPr/>
      <dgm:t>
        <a:bodyPr/>
        <a:lstStyle/>
        <a:p>
          <a:endParaRPr lang="tr-TR" sz="1600"/>
        </a:p>
      </dgm:t>
    </dgm:pt>
    <dgm:pt modelId="{BB634B08-B7DE-4E23-A5F6-DFE2B1F99254}">
      <dgm:prSet custT="1"/>
      <dgm:spPr/>
      <dgm:t>
        <a:bodyPr/>
        <a:lstStyle/>
        <a:p>
          <a:r>
            <a:rPr lang="tr-TR" sz="2000" dirty="0"/>
            <a:t>Türkiye’de kültürel miras yönetiminin kapsamını, bileşenlerini ve bu alandaki uygulamaları öğrenebilecek,</a:t>
          </a:r>
        </a:p>
      </dgm:t>
    </dgm:pt>
    <dgm:pt modelId="{92AB2BA1-E4D8-450C-A77F-DE01D8157C8F}" type="parTrans" cxnId="{8F307D1A-B30F-4A37-BE6B-C6E655F3A2DD}">
      <dgm:prSet/>
      <dgm:spPr/>
      <dgm:t>
        <a:bodyPr/>
        <a:lstStyle/>
        <a:p>
          <a:endParaRPr lang="tr-TR" sz="1600"/>
        </a:p>
      </dgm:t>
    </dgm:pt>
    <dgm:pt modelId="{B55D60D4-99D4-4711-8C62-66106706E596}" type="sibTrans" cxnId="{8F307D1A-B30F-4A37-BE6B-C6E655F3A2DD}">
      <dgm:prSet/>
      <dgm:spPr/>
      <dgm:t>
        <a:bodyPr/>
        <a:lstStyle/>
        <a:p>
          <a:endParaRPr lang="tr-TR" sz="1600"/>
        </a:p>
      </dgm:t>
    </dgm:pt>
    <dgm:pt modelId="{1DAF636F-2F20-4BA6-8E5E-6140E8FAE063}">
      <dgm:prSet custT="1"/>
      <dgm:spPr/>
      <dgm:t>
        <a:bodyPr/>
        <a:lstStyle/>
        <a:p>
          <a:r>
            <a:rPr lang="tr-TR" sz="2000"/>
            <a:t>UNESCO Dünya Miras Listesinin ne olduğunu ve miras yönetimine etkisi konusunda bilgi edinecektir.</a:t>
          </a:r>
        </a:p>
      </dgm:t>
    </dgm:pt>
    <dgm:pt modelId="{8C882A09-D952-4CFD-B2F7-9FE1DA3F7BFB}" type="parTrans" cxnId="{D386258B-6C4C-4D06-BBE3-A282B1E8DE04}">
      <dgm:prSet/>
      <dgm:spPr/>
      <dgm:t>
        <a:bodyPr/>
        <a:lstStyle/>
        <a:p>
          <a:endParaRPr lang="tr-TR" sz="1600"/>
        </a:p>
      </dgm:t>
    </dgm:pt>
    <dgm:pt modelId="{E434A3FF-6920-4D2A-92E7-0C2176CCA862}" type="sibTrans" cxnId="{D386258B-6C4C-4D06-BBE3-A282B1E8DE04}">
      <dgm:prSet/>
      <dgm:spPr/>
      <dgm:t>
        <a:bodyPr/>
        <a:lstStyle/>
        <a:p>
          <a:endParaRPr lang="tr-TR" sz="1600"/>
        </a:p>
      </dgm:t>
    </dgm:pt>
    <dgm:pt modelId="{E0DAB83F-6197-4F39-AF28-26DA7EAD4A60}" type="pres">
      <dgm:prSet presAssocID="{13328107-4EC7-425F-A4BD-506D96374977}" presName="linear" presStyleCnt="0">
        <dgm:presLayoutVars>
          <dgm:animLvl val="lvl"/>
          <dgm:resizeHandles val="exact"/>
        </dgm:presLayoutVars>
      </dgm:prSet>
      <dgm:spPr/>
    </dgm:pt>
    <dgm:pt modelId="{F22512F0-D041-40E4-B297-EDB9DF784C6D}" type="pres">
      <dgm:prSet presAssocID="{F88318E6-7E70-4F0E-9FEB-AC21CEE4900A}" presName="parentText" presStyleLbl="node1" presStyleIdx="0" presStyleCnt="3">
        <dgm:presLayoutVars>
          <dgm:chMax val="0"/>
          <dgm:bulletEnabled val="1"/>
        </dgm:presLayoutVars>
      </dgm:prSet>
      <dgm:spPr/>
    </dgm:pt>
    <dgm:pt modelId="{C33F5DDB-9654-43A6-9D67-3375C3B9D183}" type="pres">
      <dgm:prSet presAssocID="{D073D442-2758-4E6A-8654-5EFAFEE635B9}" presName="spacer" presStyleCnt="0"/>
      <dgm:spPr/>
    </dgm:pt>
    <dgm:pt modelId="{EACDAF72-5A8D-4A5F-9CE8-33ACEEA54A4A}" type="pres">
      <dgm:prSet presAssocID="{BB634B08-B7DE-4E23-A5F6-DFE2B1F99254}" presName="parentText" presStyleLbl="node1" presStyleIdx="1" presStyleCnt="3">
        <dgm:presLayoutVars>
          <dgm:chMax val="0"/>
          <dgm:bulletEnabled val="1"/>
        </dgm:presLayoutVars>
      </dgm:prSet>
      <dgm:spPr/>
    </dgm:pt>
    <dgm:pt modelId="{EA30E95C-4F42-4C8D-95DF-EBD99C6C284D}" type="pres">
      <dgm:prSet presAssocID="{B55D60D4-99D4-4711-8C62-66106706E596}" presName="spacer" presStyleCnt="0"/>
      <dgm:spPr/>
    </dgm:pt>
    <dgm:pt modelId="{88C5654A-21C4-4286-932A-D94B58456EAB}" type="pres">
      <dgm:prSet presAssocID="{1DAF636F-2F20-4BA6-8E5E-6140E8FAE063}" presName="parentText" presStyleLbl="node1" presStyleIdx="2" presStyleCnt="3">
        <dgm:presLayoutVars>
          <dgm:chMax val="0"/>
          <dgm:bulletEnabled val="1"/>
        </dgm:presLayoutVars>
      </dgm:prSet>
      <dgm:spPr/>
    </dgm:pt>
  </dgm:ptLst>
  <dgm:cxnLst>
    <dgm:cxn modelId="{8F307D1A-B30F-4A37-BE6B-C6E655F3A2DD}" srcId="{13328107-4EC7-425F-A4BD-506D96374977}" destId="{BB634B08-B7DE-4E23-A5F6-DFE2B1F99254}" srcOrd="1" destOrd="0" parTransId="{92AB2BA1-E4D8-450C-A77F-DE01D8157C8F}" sibTransId="{B55D60D4-99D4-4711-8C62-66106706E596}"/>
    <dgm:cxn modelId="{D386258B-6C4C-4D06-BBE3-A282B1E8DE04}" srcId="{13328107-4EC7-425F-A4BD-506D96374977}" destId="{1DAF636F-2F20-4BA6-8E5E-6140E8FAE063}" srcOrd="2" destOrd="0" parTransId="{8C882A09-D952-4CFD-B2F7-9FE1DA3F7BFB}" sibTransId="{E434A3FF-6920-4D2A-92E7-0C2176CCA862}"/>
    <dgm:cxn modelId="{5A9CDFA2-B1F4-43F4-B2B5-9E3257A194AA}" type="presOf" srcId="{F88318E6-7E70-4F0E-9FEB-AC21CEE4900A}" destId="{F22512F0-D041-40E4-B297-EDB9DF784C6D}" srcOrd="0" destOrd="0" presId="urn:microsoft.com/office/officeart/2005/8/layout/vList2"/>
    <dgm:cxn modelId="{276420D9-4258-490F-9197-89F14D1061C6}" srcId="{13328107-4EC7-425F-A4BD-506D96374977}" destId="{F88318E6-7E70-4F0E-9FEB-AC21CEE4900A}" srcOrd="0" destOrd="0" parTransId="{710EFB45-8ADA-4360-AC1D-CCA726AE6394}" sibTransId="{D073D442-2758-4E6A-8654-5EFAFEE635B9}"/>
    <dgm:cxn modelId="{3746E6DE-1852-4BCA-BECC-A56F14C13920}" type="presOf" srcId="{1DAF636F-2F20-4BA6-8E5E-6140E8FAE063}" destId="{88C5654A-21C4-4286-932A-D94B58456EAB}" srcOrd="0" destOrd="0" presId="urn:microsoft.com/office/officeart/2005/8/layout/vList2"/>
    <dgm:cxn modelId="{89AFEDE4-E9A5-404D-B8C0-E23270DBB01E}" type="presOf" srcId="{13328107-4EC7-425F-A4BD-506D96374977}" destId="{E0DAB83F-6197-4F39-AF28-26DA7EAD4A60}" srcOrd="0" destOrd="0" presId="urn:microsoft.com/office/officeart/2005/8/layout/vList2"/>
    <dgm:cxn modelId="{55A204F6-0C41-4E84-8901-541F99931596}" type="presOf" srcId="{BB634B08-B7DE-4E23-A5F6-DFE2B1F99254}" destId="{EACDAF72-5A8D-4A5F-9CE8-33ACEEA54A4A}" srcOrd="0" destOrd="0" presId="urn:microsoft.com/office/officeart/2005/8/layout/vList2"/>
    <dgm:cxn modelId="{D116EE8E-9B7B-4FA9-9057-506A9A892083}" type="presParOf" srcId="{E0DAB83F-6197-4F39-AF28-26DA7EAD4A60}" destId="{F22512F0-D041-40E4-B297-EDB9DF784C6D}" srcOrd="0" destOrd="0" presId="urn:microsoft.com/office/officeart/2005/8/layout/vList2"/>
    <dgm:cxn modelId="{59723FA9-830F-448D-A4C1-292D7C95BD8B}" type="presParOf" srcId="{E0DAB83F-6197-4F39-AF28-26DA7EAD4A60}" destId="{C33F5DDB-9654-43A6-9D67-3375C3B9D183}" srcOrd="1" destOrd="0" presId="urn:microsoft.com/office/officeart/2005/8/layout/vList2"/>
    <dgm:cxn modelId="{4EEA2F8E-6FDC-4B8E-AEC8-0D6377F100B8}" type="presParOf" srcId="{E0DAB83F-6197-4F39-AF28-26DA7EAD4A60}" destId="{EACDAF72-5A8D-4A5F-9CE8-33ACEEA54A4A}" srcOrd="2" destOrd="0" presId="urn:microsoft.com/office/officeart/2005/8/layout/vList2"/>
    <dgm:cxn modelId="{0D16BD2C-0FC9-48C3-88CC-FFBF1BCFB9BF}" type="presParOf" srcId="{E0DAB83F-6197-4F39-AF28-26DA7EAD4A60}" destId="{EA30E95C-4F42-4C8D-95DF-EBD99C6C284D}" srcOrd="3" destOrd="0" presId="urn:microsoft.com/office/officeart/2005/8/layout/vList2"/>
    <dgm:cxn modelId="{89704F5E-7B34-4C9B-ABA3-5E94C335D7D5}" type="presParOf" srcId="{E0DAB83F-6197-4F39-AF28-26DA7EAD4A60}" destId="{88C5654A-21C4-4286-932A-D94B58456EA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3328107-4EC7-425F-A4BD-506D96374977}" type="doc">
      <dgm:prSet loTypeId="urn:microsoft.com/office/officeart/2005/8/layout/vList2" loCatId="list" qsTypeId="urn:microsoft.com/office/officeart/2005/8/quickstyle/simple3" qsCatId="simple" csTypeId="urn:microsoft.com/office/officeart/2005/8/colors/colorful1" csCatId="colorful" phldr="1"/>
      <dgm:spPr/>
      <dgm:t>
        <a:bodyPr/>
        <a:lstStyle/>
        <a:p>
          <a:endParaRPr lang="tr-TR"/>
        </a:p>
      </dgm:t>
    </dgm:pt>
    <dgm:pt modelId="{F88318E6-7E70-4F0E-9FEB-AC21CEE4900A}">
      <dgm:prSet custT="1"/>
      <dgm:spPr/>
      <dgm:t>
        <a:bodyPr/>
        <a:lstStyle/>
        <a:p>
          <a:r>
            <a:rPr lang="tr-TR" sz="2800" dirty="0"/>
            <a:t>Katılımcıların, öğrenicilerin ve </a:t>
          </a:r>
          <a:r>
            <a:rPr lang="tr-TR" sz="2800"/>
            <a:t>proje sorumlularının edindiği </a:t>
          </a:r>
          <a:r>
            <a:rPr lang="tr-TR" sz="2800" dirty="0"/>
            <a:t>bilgi ve deneyim</a:t>
          </a:r>
        </a:p>
      </dgm:t>
    </dgm:pt>
    <dgm:pt modelId="{710EFB45-8ADA-4360-AC1D-CCA726AE6394}" type="parTrans" cxnId="{276420D9-4258-490F-9197-89F14D1061C6}">
      <dgm:prSet/>
      <dgm:spPr/>
      <dgm:t>
        <a:bodyPr/>
        <a:lstStyle/>
        <a:p>
          <a:endParaRPr lang="tr-TR" sz="1600"/>
        </a:p>
      </dgm:t>
    </dgm:pt>
    <dgm:pt modelId="{D073D442-2758-4E6A-8654-5EFAFEE635B9}" type="sibTrans" cxnId="{276420D9-4258-490F-9197-89F14D1061C6}">
      <dgm:prSet/>
      <dgm:spPr/>
      <dgm:t>
        <a:bodyPr/>
        <a:lstStyle/>
        <a:p>
          <a:endParaRPr lang="tr-TR" sz="1600"/>
        </a:p>
      </dgm:t>
    </dgm:pt>
    <dgm:pt modelId="{12C68D3A-46E3-4F16-9E72-0038EFC9FB17}">
      <dgm:prSet custT="1"/>
      <dgm:spPr/>
      <dgm:t>
        <a:bodyPr/>
        <a:lstStyle/>
        <a:p>
          <a:r>
            <a:rPr lang="tr-TR" sz="2800" dirty="0"/>
            <a:t>Artan beceriler veya başarılar</a:t>
          </a:r>
        </a:p>
      </dgm:t>
    </dgm:pt>
    <dgm:pt modelId="{1D192887-9C23-479B-9C4F-57F1D97F667D}" type="parTrans" cxnId="{8EB49150-0879-442E-8D7D-D75BAC95D484}">
      <dgm:prSet/>
      <dgm:spPr/>
      <dgm:t>
        <a:bodyPr/>
        <a:lstStyle/>
        <a:p>
          <a:endParaRPr lang="tr-TR"/>
        </a:p>
      </dgm:t>
    </dgm:pt>
    <dgm:pt modelId="{73BC2397-8982-45F5-AB7C-91C7090EC20B}" type="sibTrans" cxnId="{8EB49150-0879-442E-8D7D-D75BAC95D484}">
      <dgm:prSet/>
      <dgm:spPr/>
      <dgm:t>
        <a:bodyPr/>
        <a:lstStyle/>
        <a:p>
          <a:endParaRPr lang="tr-TR"/>
        </a:p>
      </dgm:t>
    </dgm:pt>
    <dgm:pt modelId="{80291562-6627-4677-8C43-601D5E0B0790}">
      <dgm:prSet custT="1"/>
      <dgm:spPr/>
      <dgm:t>
        <a:bodyPr/>
        <a:lstStyle/>
        <a:p>
          <a:r>
            <a:rPr lang="tr-TR" sz="2800" dirty="0"/>
            <a:t>Gelişen kültürel farkındalık</a:t>
          </a:r>
        </a:p>
      </dgm:t>
    </dgm:pt>
    <dgm:pt modelId="{697AB9F8-0997-43F0-87E0-D2130085B816}" type="parTrans" cxnId="{505D0FFB-5769-4881-A868-3BFB6EF685D3}">
      <dgm:prSet/>
      <dgm:spPr/>
      <dgm:t>
        <a:bodyPr/>
        <a:lstStyle/>
        <a:p>
          <a:endParaRPr lang="tr-TR"/>
        </a:p>
      </dgm:t>
    </dgm:pt>
    <dgm:pt modelId="{A1DCA725-C463-4E5F-B683-A94F1471B25B}" type="sibTrans" cxnId="{505D0FFB-5769-4881-A868-3BFB6EF685D3}">
      <dgm:prSet/>
      <dgm:spPr/>
      <dgm:t>
        <a:bodyPr/>
        <a:lstStyle/>
        <a:p>
          <a:endParaRPr lang="tr-TR"/>
        </a:p>
      </dgm:t>
    </dgm:pt>
    <dgm:pt modelId="{E0DAB83F-6197-4F39-AF28-26DA7EAD4A60}" type="pres">
      <dgm:prSet presAssocID="{13328107-4EC7-425F-A4BD-506D96374977}" presName="linear" presStyleCnt="0">
        <dgm:presLayoutVars>
          <dgm:animLvl val="lvl"/>
          <dgm:resizeHandles val="exact"/>
        </dgm:presLayoutVars>
      </dgm:prSet>
      <dgm:spPr/>
    </dgm:pt>
    <dgm:pt modelId="{F22512F0-D041-40E4-B297-EDB9DF784C6D}" type="pres">
      <dgm:prSet presAssocID="{F88318E6-7E70-4F0E-9FEB-AC21CEE4900A}" presName="parentText" presStyleLbl="node1" presStyleIdx="0" presStyleCnt="3">
        <dgm:presLayoutVars>
          <dgm:chMax val="0"/>
          <dgm:bulletEnabled val="1"/>
        </dgm:presLayoutVars>
      </dgm:prSet>
      <dgm:spPr/>
    </dgm:pt>
    <dgm:pt modelId="{C33F5DDB-9654-43A6-9D67-3375C3B9D183}" type="pres">
      <dgm:prSet presAssocID="{D073D442-2758-4E6A-8654-5EFAFEE635B9}" presName="spacer" presStyleCnt="0"/>
      <dgm:spPr/>
    </dgm:pt>
    <dgm:pt modelId="{0A3BA650-AE24-458D-B853-B376078FF740}" type="pres">
      <dgm:prSet presAssocID="{12C68D3A-46E3-4F16-9E72-0038EFC9FB17}" presName="parentText" presStyleLbl="node1" presStyleIdx="1" presStyleCnt="3">
        <dgm:presLayoutVars>
          <dgm:chMax val="0"/>
          <dgm:bulletEnabled val="1"/>
        </dgm:presLayoutVars>
      </dgm:prSet>
      <dgm:spPr/>
    </dgm:pt>
    <dgm:pt modelId="{12925B06-516B-4D57-B48D-8EE8F1CB69FB}" type="pres">
      <dgm:prSet presAssocID="{73BC2397-8982-45F5-AB7C-91C7090EC20B}" presName="spacer" presStyleCnt="0"/>
      <dgm:spPr/>
    </dgm:pt>
    <dgm:pt modelId="{1FE84B68-1C06-490E-A4EE-1FF00974FB33}" type="pres">
      <dgm:prSet presAssocID="{80291562-6627-4677-8C43-601D5E0B0790}" presName="parentText" presStyleLbl="node1" presStyleIdx="2" presStyleCnt="3">
        <dgm:presLayoutVars>
          <dgm:chMax val="0"/>
          <dgm:bulletEnabled val="1"/>
        </dgm:presLayoutVars>
      </dgm:prSet>
      <dgm:spPr/>
    </dgm:pt>
  </dgm:ptLst>
  <dgm:cxnLst>
    <dgm:cxn modelId="{10A7A93D-E922-4AE6-AEE1-027A45A597E6}" type="presOf" srcId="{12C68D3A-46E3-4F16-9E72-0038EFC9FB17}" destId="{0A3BA650-AE24-458D-B853-B376078FF740}" srcOrd="0" destOrd="0" presId="urn:microsoft.com/office/officeart/2005/8/layout/vList2"/>
    <dgm:cxn modelId="{AE9C3C68-B223-427B-BD28-04394A2E0A27}" type="presOf" srcId="{80291562-6627-4677-8C43-601D5E0B0790}" destId="{1FE84B68-1C06-490E-A4EE-1FF00974FB33}" srcOrd="0" destOrd="0" presId="urn:microsoft.com/office/officeart/2005/8/layout/vList2"/>
    <dgm:cxn modelId="{8EB49150-0879-442E-8D7D-D75BAC95D484}" srcId="{13328107-4EC7-425F-A4BD-506D96374977}" destId="{12C68D3A-46E3-4F16-9E72-0038EFC9FB17}" srcOrd="1" destOrd="0" parTransId="{1D192887-9C23-479B-9C4F-57F1D97F667D}" sibTransId="{73BC2397-8982-45F5-AB7C-91C7090EC20B}"/>
    <dgm:cxn modelId="{5A9CDFA2-B1F4-43F4-B2B5-9E3257A194AA}" type="presOf" srcId="{F88318E6-7E70-4F0E-9FEB-AC21CEE4900A}" destId="{F22512F0-D041-40E4-B297-EDB9DF784C6D}" srcOrd="0" destOrd="0" presId="urn:microsoft.com/office/officeart/2005/8/layout/vList2"/>
    <dgm:cxn modelId="{276420D9-4258-490F-9197-89F14D1061C6}" srcId="{13328107-4EC7-425F-A4BD-506D96374977}" destId="{F88318E6-7E70-4F0E-9FEB-AC21CEE4900A}" srcOrd="0" destOrd="0" parTransId="{710EFB45-8ADA-4360-AC1D-CCA726AE6394}" sibTransId="{D073D442-2758-4E6A-8654-5EFAFEE635B9}"/>
    <dgm:cxn modelId="{89AFEDE4-E9A5-404D-B8C0-E23270DBB01E}" type="presOf" srcId="{13328107-4EC7-425F-A4BD-506D96374977}" destId="{E0DAB83F-6197-4F39-AF28-26DA7EAD4A60}" srcOrd="0" destOrd="0" presId="urn:microsoft.com/office/officeart/2005/8/layout/vList2"/>
    <dgm:cxn modelId="{505D0FFB-5769-4881-A868-3BFB6EF685D3}" srcId="{13328107-4EC7-425F-A4BD-506D96374977}" destId="{80291562-6627-4677-8C43-601D5E0B0790}" srcOrd="2" destOrd="0" parTransId="{697AB9F8-0997-43F0-87E0-D2130085B816}" sibTransId="{A1DCA725-C463-4E5F-B683-A94F1471B25B}"/>
    <dgm:cxn modelId="{D116EE8E-9B7B-4FA9-9057-506A9A892083}" type="presParOf" srcId="{E0DAB83F-6197-4F39-AF28-26DA7EAD4A60}" destId="{F22512F0-D041-40E4-B297-EDB9DF784C6D}" srcOrd="0" destOrd="0" presId="urn:microsoft.com/office/officeart/2005/8/layout/vList2"/>
    <dgm:cxn modelId="{59723FA9-830F-448D-A4C1-292D7C95BD8B}" type="presParOf" srcId="{E0DAB83F-6197-4F39-AF28-26DA7EAD4A60}" destId="{C33F5DDB-9654-43A6-9D67-3375C3B9D183}" srcOrd="1" destOrd="0" presId="urn:microsoft.com/office/officeart/2005/8/layout/vList2"/>
    <dgm:cxn modelId="{84DCD868-4781-40C9-A719-D84A584C527C}" type="presParOf" srcId="{E0DAB83F-6197-4F39-AF28-26DA7EAD4A60}" destId="{0A3BA650-AE24-458D-B853-B376078FF740}" srcOrd="2" destOrd="0" presId="urn:microsoft.com/office/officeart/2005/8/layout/vList2"/>
    <dgm:cxn modelId="{4B08E5D1-EFEF-4BC0-9E14-E89AD6622E8F}" type="presParOf" srcId="{E0DAB83F-6197-4F39-AF28-26DA7EAD4A60}" destId="{12925B06-516B-4D57-B48D-8EE8F1CB69FB}" srcOrd="3" destOrd="0" presId="urn:microsoft.com/office/officeart/2005/8/layout/vList2"/>
    <dgm:cxn modelId="{F5DDAE94-6E15-4D53-91EB-54D85F27387C}" type="presParOf" srcId="{E0DAB83F-6197-4F39-AF28-26DA7EAD4A60}" destId="{1FE84B68-1C06-490E-A4EE-1FF00974FB33}"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A355D6-F933-470B-A4E2-B51109208260}">
      <dsp:nvSpPr>
        <dsp:cNvPr id="0" name=""/>
        <dsp:cNvSpPr/>
      </dsp:nvSpPr>
      <dsp:spPr>
        <a:xfrm>
          <a:off x="0" y="3272728"/>
          <a:ext cx="7568715" cy="429543"/>
        </a:xfrm>
        <a:prstGeom prst="rect">
          <a:avLst/>
        </a:prstGeom>
        <a:gradFill rotWithShape="0">
          <a:gsLst>
            <a:gs pos="0">
              <a:schemeClr val="lt1">
                <a:hueOff val="0"/>
                <a:satOff val="0"/>
                <a:lumOff val="0"/>
                <a:alphaOff val="0"/>
                <a:tint val="98000"/>
                <a:satMod val="110000"/>
                <a:lumMod val="104000"/>
              </a:schemeClr>
            </a:gs>
            <a:gs pos="69000">
              <a:schemeClr val="lt1">
                <a:hueOff val="0"/>
                <a:satOff val="0"/>
                <a:lumOff val="0"/>
                <a:alphaOff val="0"/>
                <a:shade val="84000"/>
                <a:satMod val="130000"/>
                <a:lumMod val="92000"/>
              </a:schemeClr>
            </a:gs>
            <a:gs pos="100000">
              <a:schemeClr val="lt1">
                <a:hueOff val="0"/>
                <a:satOff val="0"/>
                <a:lumOff val="0"/>
                <a:alphaOff val="0"/>
                <a:shade val="76000"/>
                <a:satMod val="130000"/>
                <a:lumMod val="88000"/>
              </a:schemeClr>
            </a:gs>
          </a:gsLst>
          <a:lin ang="5400000" scaled="0"/>
        </a:gradFill>
        <a:ln>
          <a:noFill/>
        </a:ln>
        <a:effectLst>
          <a:outerShdw blurRad="38100" dist="25400" dir="5400000" rotWithShape="0">
            <a:srgbClr val="000000">
              <a:alpha val="75000"/>
            </a:srgbClr>
          </a:outerShdw>
        </a:effectLst>
        <a:scene3d>
          <a:camera prst="orthographicFront">
            <a:rot lat="0" lon="0" rev="0"/>
          </a:camera>
          <a:lightRig rig="threePt" dir="tl"/>
        </a:scene3d>
        <a:sp3d>
          <a:bevelT w="0" h="0"/>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tr-TR" sz="2000" b="1" kern="1200" dirty="0"/>
            <a:t>farkındalıklarının artırılması  amaçlanmaktadır.</a:t>
          </a:r>
        </a:p>
      </dsp:txBody>
      <dsp:txXfrm>
        <a:off x="0" y="3272728"/>
        <a:ext cx="7568715" cy="429543"/>
      </dsp:txXfrm>
    </dsp:sp>
    <dsp:sp modelId="{F88B9066-E316-42B9-B307-C2634CAB8260}">
      <dsp:nvSpPr>
        <dsp:cNvPr id="0" name=""/>
        <dsp:cNvSpPr/>
      </dsp:nvSpPr>
      <dsp:spPr>
        <a:xfrm rot="10800000">
          <a:off x="0" y="2618532"/>
          <a:ext cx="7568715" cy="660638"/>
        </a:xfrm>
        <a:prstGeom prst="upArrowCallout">
          <a:avLst/>
        </a:prstGeom>
        <a:gradFill rotWithShape="0">
          <a:gsLst>
            <a:gs pos="0">
              <a:schemeClr val="lt1">
                <a:hueOff val="0"/>
                <a:satOff val="0"/>
                <a:lumOff val="0"/>
                <a:alphaOff val="0"/>
                <a:tint val="98000"/>
                <a:satMod val="110000"/>
                <a:lumMod val="104000"/>
              </a:schemeClr>
            </a:gs>
            <a:gs pos="69000">
              <a:schemeClr val="lt1">
                <a:hueOff val="0"/>
                <a:satOff val="0"/>
                <a:lumOff val="0"/>
                <a:alphaOff val="0"/>
                <a:shade val="84000"/>
                <a:satMod val="130000"/>
                <a:lumMod val="92000"/>
              </a:schemeClr>
            </a:gs>
            <a:gs pos="100000">
              <a:schemeClr val="lt1">
                <a:hueOff val="0"/>
                <a:satOff val="0"/>
                <a:lumOff val="0"/>
                <a:alphaOff val="0"/>
                <a:shade val="76000"/>
                <a:satMod val="130000"/>
                <a:lumMod val="88000"/>
              </a:schemeClr>
            </a:gs>
          </a:gsLst>
          <a:lin ang="5400000" scaled="0"/>
        </a:gradFill>
        <a:ln>
          <a:noFill/>
        </a:ln>
        <a:effectLst>
          <a:outerShdw blurRad="38100" dist="25400" dir="5400000" rotWithShape="0">
            <a:srgbClr val="000000">
              <a:alpha val="75000"/>
            </a:srgbClr>
          </a:outerShdw>
        </a:effectLst>
        <a:scene3d>
          <a:camera prst="orthographicFront">
            <a:rot lat="0" lon="0" rev="0"/>
          </a:camera>
          <a:lightRig rig="threePt" dir="tl"/>
        </a:scene3d>
        <a:sp3d>
          <a:bevelT w="0" h="0"/>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tr-TR" sz="2000" b="1" kern="1200" dirty="0"/>
            <a:t>öz kültürümüze ve milli değerlerimize yönelik</a:t>
          </a:r>
        </a:p>
      </dsp:txBody>
      <dsp:txXfrm rot="10800000">
        <a:off x="0" y="2618532"/>
        <a:ext cx="7568715" cy="429263"/>
      </dsp:txXfrm>
    </dsp:sp>
    <dsp:sp modelId="{13B63672-71D4-43B4-A1E3-EC8C2022D17C}">
      <dsp:nvSpPr>
        <dsp:cNvPr id="0" name=""/>
        <dsp:cNvSpPr/>
      </dsp:nvSpPr>
      <dsp:spPr>
        <a:xfrm rot="10800000">
          <a:off x="0" y="1964337"/>
          <a:ext cx="7568715" cy="660638"/>
        </a:xfrm>
        <a:prstGeom prst="upArrowCallout">
          <a:avLst/>
        </a:prstGeom>
        <a:gradFill rotWithShape="0">
          <a:gsLst>
            <a:gs pos="0">
              <a:schemeClr val="lt1">
                <a:hueOff val="0"/>
                <a:satOff val="0"/>
                <a:lumOff val="0"/>
                <a:alphaOff val="0"/>
                <a:tint val="98000"/>
                <a:satMod val="110000"/>
                <a:lumMod val="104000"/>
              </a:schemeClr>
            </a:gs>
            <a:gs pos="69000">
              <a:schemeClr val="lt1">
                <a:hueOff val="0"/>
                <a:satOff val="0"/>
                <a:lumOff val="0"/>
                <a:alphaOff val="0"/>
                <a:shade val="84000"/>
                <a:satMod val="130000"/>
                <a:lumMod val="92000"/>
              </a:schemeClr>
            </a:gs>
            <a:gs pos="100000">
              <a:schemeClr val="lt1">
                <a:hueOff val="0"/>
                <a:satOff val="0"/>
                <a:lumOff val="0"/>
                <a:alphaOff val="0"/>
                <a:shade val="76000"/>
                <a:satMod val="130000"/>
                <a:lumMod val="88000"/>
              </a:schemeClr>
            </a:gs>
          </a:gsLst>
          <a:lin ang="5400000" scaled="0"/>
        </a:gradFill>
        <a:ln>
          <a:noFill/>
        </a:ln>
        <a:effectLst>
          <a:outerShdw blurRad="38100" dist="25400" dir="5400000" rotWithShape="0">
            <a:srgbClr val="000000">
              <a:alpha val="75000"/>
            </a:srgbClr>
          </a:outerShdw>
        </a:effectLst>
        <a:scene3d>
          <a:camera prst="orthographicFront">
            <a:rot lat="0" lon="0" rev="0"/>
          </a:camera>
          <a:lightRig rig="threePt" dir="tl"/>
        </a:scene3d>
        <a:sp3d>
          <a:bevelT w="0" h="0"/>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tr-TR" sz="2000" b="1" kern="1200" dirty="0"/>
            <a:t>tutum ve davranışlar geliştirmelerinin desteklenmesi </a:t>
          </a:r>
        </a:p>
      </dsp:txBody>
      <dsp:txXfrm rot="10800000">
        <a:off x="0" y="1964337"/>
        <a:ext cx="7568715" cy="429263"/>
      </dsp:txXfrm>
    </dsp:sp>
    <dsp:sp modelId="{175182DC-3880-4A18-BDE0-959A48080567}">
      <dsp:nvSpPr>
        <dsp:cNvPr id="0" name=""/>
        <dsp:cNvSpPr/>
      </dsp:nvSpPr>
      <dsp:spPr>
        <a:xfrm rot="10800000">
          <a:off x="0" y="1310142"/>
          <a:ext cx="7568715" cy="660638"/>
        </a:xfrm>
        <a:prstGeom prst="upArrowCallout">
          <a:avLst/>
        </a:prstGeom>
        <a:gradFill rotWithShape="0">
          <a:gsLst>
            <a:gs pos="0">
              <a:schemeClr val="lt1">
                <a:hueOff val="0"/>
                <a:satOff val="0"/>
                <a:lumOff val="0"/>
                <a:alphaOff val="0"/>
                <a:tint val="98000"/>
                <a:satMod val="110000"/>
                <a:lumMod val="104000"/>
              </a:schemeClr>
            </a:gs>
            <a:gs pos="69000">
              <a:schemeClr val="lt1">
                <a:hueOff val="0"/>
                <a:satOff val="0"/>
                <a:lumOff val="0"/>
                <a:alphaOff val="0"/>
                <a:shade val="84000"/>
                <a:satMod val="130000"/>
                <a:lumMod val="92000"/>
              </a:schemeClr>
            </a:gs>
            <a:gs pos="100000">
              <a:schemeClr val="lt1">
                <a:hueOff val="0"/>
                <a:satOff val="0"/>
                <a:lumOff val="0"/>
                <a:alphaOff val="0"/>
                <a:shade val="76000"/>
                <a:satMod val="130000"/>
                <a:lumMod val="88000"/>
              </a:schemeClr>
            </a:gs>
          </a:gsLst>
          <a:lin ang="5400000" scaled="0"/>
        </a:gradFill>
        <a:ln>
          <a:noFill/>
        </a:ln>
        <a:effectLst>
          <a:outerShdw blurRad="38100" dist="25400" dir="5400000" rotWithShape="0">
            <a:srgbClr val="000000">
              <a:alpha val="75000"/>
            </a:srgbClr>
          </a:outerShdw>
        </a:effectLst>
        <a:scene3d>
          <a:camera prst="orthographicFront">
            <a:rot lat="0" lon="0" rev="0"/>
          </a:camera>
          <a:lightRig rig="threePt" dir="tl"/>
        </a:scene3d>
        <a:sp3d>
          <a:bevelT w="0" h="0"/>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tr-TR" sz="2000" b="1" kern="1200" dirty="0"/>
            <a:t>bilgi ve değer anlayışı ile </a:t>
          </a:r>
        </a:p>
      </dsp:txBody>
      <dsp:txXfrm rot="10800000">
        <a:off x="0" y="1310142"/>
        <a:ext cx="7568715" cy="429263"/>
      </dsp:txXfrm>
    </dsp:sp>
    <dsp:sp modelId="{74642B29-9C6D-4246-BAA1-9518CDF35AB9}">
      <dsp:nvSpPr>
        <dsp:cNvPr id="0" name=""/>
        <dsp:cNvSpPr/>
      </dsp:nvSpPr>
      <dsp:spPr>
        <a:xfrm rot="10800000">
          <a:off x="0" y="655947"/>
          <a:ext cx="7568715" cy="660638"/>
        </a:xfrm>
        <a:prstGeom prst="upArrowCallout">
          <a:avLst/>
        </a:prstGeom>
        <a:gradFill rotWithShape="0">
          <a:gsLst>
            <a:gs pos="0">
              <a:schemeClr val="lt1">
                <a:hueOff val="0"/>
                <a:satOff val="0"/>
                <a:lumOff val="0"/>
                <a:alphaOff val="0"/>
                <a:tint val="98000"/>
                <a:satMod val="110000"/>
                <a:lumMod val="104000"/>
              </a:schemeClr>
            </a:gs>
            <a:gs pos="69000">
              <a:schemeClr val="lt1">
                <a:hueOff val="0"/>
                <a:satOff val="0"/>
                <a:lumOff val="0"/>
                <a:alphaOff val="0"/>
                <a:shade val="84000"/>
                <a:satMod val="130000"/>
                <a:lumMod val="92000"/>
              </a:schemeClr>
            </a:gs>
            <a:gs pos="100000">
              <a:schemeClr val="lt1">
                <a:hueOff val="0"/>
                <a:satOff val="0"/>
                <a:lumOff val="0"/>
                <a:alphaOff val="0"/>
                <a:shade val="76000"/>
                <a:satMod val="130000"/>
                <a:lumMod val="88000"/>
              </a:schemeClr>
            </a:gs>
          </a:gsLst>
          <a:lin ang="5400000" scaled="0"/>
        </a:gradFill>
        <a:ln>
          <a:noFill/>
        </a:ln>
        <a:effectLst>
          <a:outerShdw blurRad="38100" dist="25400" dir="5400000" rotWithShape="0">
            <a:srgbClr val="000000">
              <a:alpha val="75000"/>
            </a:srgbClr>
          </a:outerShdw>
        </a:effectLst>
        <a:scene3d>
          <a:camera prst="orthographicFront">
            <a:rot lat="0" lon="0" rev="0"/>
          </a:camera>
          <a:lightRig rig="threePt" dir="tl"/>
        </a:scene3d>
        <a:sp3d>
          <a:bevelT w="0" h="0"/>
        </a:sp3d>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tr-TR" sz="2000" b="1" kern="1200" dirty="0"/>
            <a:t>kendi kültürel ve düşünce özüne uygun </a:t>
          </a:r>
        </a:p>
      </dsp:txBody>
      <dsp:txXfrm rot="10800000">
        <a:off x="0" y="655947"/>
        <a:ext cx="7568715" cy="429263"/>
      </dsp:txXfrm>
    </dsp:sp>
    <dsp:sp modelId="{A9021E61-E786-43D5-8428-5BE57170CE02}">
      <dsp:nvSpPr>
        <dsp:cNvPr id="0" name=""/>
        <dsp:cNvSpPr/>
      </dsp:nvSpPr>
      <dsp:spPr>
        <a:xfrm rot="10800000">
          <a:off x="0" y="1752"/>
          <a:ext cx="7568715" cy="660638"/>
        </a:xfrm>
        <a:prstGeom prst="upArrowCallout">
          <a:avLst/>
        </a:prstGeom>
        <a:gradFill rotWithShape="0">
          <a:gsLst>
            <a:gs pos="0">
              <a:schemeClr val="lt1">
                <a:hueOff val="0"/>
                <a:satOff val="0"/>
                <a:lumOff val="0"/>
                <a:alphaOff val="0"/>
                <a:tint val="98000"/>
                <a:satMod val="110000"/>
                <a:lumMod val="104000"/>
              </a:schemeClr>
            </a:gs>
            <a:gs pos="69000">
              <a:schemeClr val="lt1">
                <a:hueOff val="0"/>
                <a:satOff val="0"/>
                <a:lumOff val="0"/>
                <a:alphaOff val="0"/>
                <a:shade val="84000"/>
                <a:satMod val="130000"/>
                <a:lumMod val="92000"/>
              </a:schemeClr>
            </a:gs>
            <a:gs pos="100000">
              <a:schemeClr val="lt1">
                <a:hueOff val="0"/>
                <a:satOff val="0"/>
                <a:lumOff val="0"/>
                <a:alphaOff val="0"/>
                <a:shade val="76000"/>
                <a:satMod val="130000"/>
                <a:lumMod val="88000"/>
              </a:schemeClr>
            </a:gs>
          </a:gsLst>
          <a:lin ang="5400000" scaled="0"/>
        </a:gradFill>
        <a:ln>
          <a:noFill/>
        </a:ln>
        <a:effectLst>
          <a:outerShdw blurRad="38100" dist="25400" dir="5400000" rotWithShape="0">
            <a:srgbClr val="000000">
              <a:alpha val="75000"/>
            </a:srgbClr>
          </a:outerShdw>
        </a:effectLst>
        <a:scene3d>
          <a:camera prst="orthographicFront">
            <a:rot lat="0" lon="0" rev="0"/>
          </a:camera>
          <a:lightRig rig="threePt" dir="tl"/>
        </a:scene3d>
        <a:sp3d>
          <a:bevelT w="0" h="0"/>
        </a:sp3d>
      </dsp:spPr>
      <dsp:style>
        <a:lnRef idx="0">
          <a:scrgbClr r="0" g="0" b="0"/>
        </a:lnRef>
        <a:fillRef idx="3">
          <a:scrgbClr r="0" g="0" b="0"/>
        </a:fillRef>
        <a:effectRef idx="3">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tr-TR" sz="2800" b="1" kern="1200" dirty="0"/>
            <a:t>GENÇLERİN;</a:t>
          </a:r>
        </a:p>
      </dsp:txBody>
      <dsp:txXfrm rot="10800000">
        <a:off x="0" y="1752"/>
        <a:ext cx="7568715" cy="4292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B9EA66-76D9-4056-9F98-8B8F97F981E9}">
      <dsp:nvSpPr>
        <dsp:cNvPr id="0" name=""/>
        <dsp:cNvSpPr/>
      </dsp:nvSpPr>
      <dsp:spPr>
        <a:xfrm>
          <a:off x="-6473090" y="-990028"/>
          <a:ext cx="7704640" cy="7704640"/>
        </a:xfrm>
        <a:prstGeom prst="blockArc">
          <a:avLst>
            <a:gd name="adj1" fmla="val 18900000"/>
            <a:gd name="adj2" fmla="val 2700000"/>
            <a:gd name="adj3" fmla="val 280"/>
          </a:avLst>
        </a:prstGeom>
        <a:noFill/>
        <a:ln w="15875"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C263AA-5E6F-45CB-8F34-0D242B8135A3}">
      <dsp:nvSpPr>
        <dsp:cNvPr id="0" name=""/>
        <dsp:cNvSpPr/>
      </dsp:nvSpPr>
      <dsp:spPr>
        <a:xfrm>
          <a:off x="458414" y="301456"/>
          <a:ext cx="8477476" cy="602684"/>
        </a:xfrm>
        <a:prstGeom prst="rect">
          <a:avLst/>
        </a:prstGeom>
        <a:gradFill rotWithShape="0">
          <a:gsLst>
            <a:gs pos="0">
              <a:schemeClr val="lt1">
                <a:hueOff val="0"/>
                <a:satOff val="0"/>
                <a:lumOff val="0"/>
                <a:alphaOff val="0"/>
                <a:tint val="98000"/>
                <a:satMod val="110000"/>
                <a:lumMod val="104000"/>
              </a:schemeClr>
            </a:gs>
            <a:gs pos="69000">
              <a:schemeClr val="lt1">
                <a:hueOff val="0"/>
                <a:satOff val="0"/>
                <a:lumOff val="0"/>
                <a:alphaOff val="0"/>
                <a:shade val="84000"/>
                <a:satMod val="130000"/>
                <a:lumMod val="92000"/>
              </a:schemeClr>
            </a:gs>
            <a:gs pos="100000">
              <a:schemeClr val="lt1">
                <a:hueOff val="0"/>
                <a:satOff val="0"/>
                <a:lumOff val="0"/>
                <a:alphaOff val="0"/>
                <a:shade val="76000"/>
                <a:satMod val="130000"/>
                <a:lumMod val="88000"/>
              </a:schemeClr>
            </a:gs>
          </a:gsLst>
          <a:lin ang="5400000" scaled="0"/>
        </a:gradFill>
        <a:ln>
          <a:noFill/>
        </a:ln>
        <a:effectLst>
          <a:outerShdw blurRad="38100" dist="25400" dir="5400000" rotWithShape="0">
            <a:srgbClr val="000000">
              <a:alpha val="75000"/>
            </a:srgbClr>
          </a:outerShdw>
        </a:effectLst>
        <a:scene3d>
          <a:camera prst="orthographicFront">
            <a:rot lat="0" lon="0" rev="0"/>
          </a:camera>
          <a:lightRig rig="threePt" dir="tl"/>
        </a:scene3d>
        <a:sp3d>
          <a:bevelT w="0" h="0"/>
        </a:sp3d>
      </dsp:spPr>
      <dsp:style>
        <a:lnRef idx="0">
          <a:scrgbClr r="0" g="0" b="0"/>
        </a:lnRef>
        <a:fillRef idx="3">
          <a:scrgbClr r="0" g="0" b="0"/>
        </a:fillRef>
        <a:effectRef idx="3">
          <a:scrgbClr r="0" g="0" b="0"/>
        </a:effectRef>
        <a:fontRef idx="minor">
          <a:schemeClr val="lt1"/>
        </a:fontRef>
      </dsp:style>
      <dsp:txBody>
        <a:bodyPr spcFirstLastPara="0" vert="horz" wrap="square" lIns="478381" tIns="40640" rIns="40640" bIns="40640" numCol="1" spcCol="1270" anchor="ctr" anchorCtr="0">
          <a:noAutofit/>
        </a:bodyPr>
        <a:lstStyle/>
        <a:p>
          <a:pPr marL="0" lvl="0" indent="0" algn="l" defTabSz="711200">
            <a:lnSpc>
              <a:spcPct val="90000"/>
            </a:lnSpc>
            <a:spcBef>
              <a:spcPct val="0"/>
            </a:spcBef>
            <a:spcAft>
              <a:spcPct val="35000"/>
            </a:spcAft>
            <a:buNone/>
          </a:pPr>
          <a:r>
            <a:rPr lang="tr-TR" sz="1600" kern="1200" dirty="0"/>
            <a:t>Gençlerin üniversitelerden kültürel miras ve milli değerlere yönelik bireysel gelişimleri konusunda beklentilerini belirlemek, </a:t>
          </a:r>
        </a:p>
      </dsp:txBody>
      <dsp:txXfrm>
        <a:off x="458414" y="301456"/>
        <a:ext cx="8477476" cy="602684"/>
      </dsp:txXfrm>
    </dsp:sp>
    <dsp:sp modelId="{6F405BDF-99F1-4D4B-91F2-E9654772CC26}">
      <dsp:nvSpPr>
        <dsp:cNvPr id="0" name=""/>
        <dsp:cNvSpPr/>
      </dsp:nvSpPr>
      <dsp:spPr>
        <a:xfrm>
          <a:off x="81736" y="226121"/>
          <a:ext cx="753355" cy="753355"/>
        </a:xfrm>
        <a:prstGeom prst="ellipse">
          <a:avLst/>
        </a:prstGeom>
        <a:solidFill>
          <a:schemeClr val="lt1">
            <a:hueOff val="0"/>
            <a:satOff val="0"/>
            <a:lumOff val="0"/>
            <a:alphaOff val="0"/>
          </a:schemeClr>
        </a:solidFill>
        <a:ln w="9525" cap="flat" cmpd="sng" algn="ctr">
          <a:solidFill>
            <a:schemeClr val="dk1">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sp>
    <dsp:sp modelId="{E461CA87-09AB-421E-9BA1-E1936D5DB126}">
      <dsp:nvSpPr>
        <dsp:cNvPr id="0" name=""/>
        <dsp:cNvSpPr/>
      </dsp:nvSpPr>
      <dsp:spPr>
        <a:xfrm>
          <a:off x="954163" y="1205368"/>
          <a:ext cx="7981727" cy="602684"/>
        </a:xfrm>
        <a:prstGeom prst="rect">
          <a:avLst/>
        </a:prstGeom>
        <a:gradFill rotWithShape="0">
          <a:gsLst>
            <a:gs pos="0">
              <a:schemeClr val="lt1">
                <a:hueOff val="0"/>
                <a:satOff val="0"/>
                <a:lumOff val="0"/>
                <a:alphaOff val="0"/>
                <a:tint val="98000"/>
                <a:satMod val="110000"/>
                <a:lumMod val="104000"/>
              </a:schemeClr>
            </a:gs>
            <a:gs pos="69000">
              <a:schemeClr val="lt1">
                <a:hueOff val="0"/>
                <a:satOff val="0"/>
                <a:lumOff val="0"/>
                <a:alphaOff val="0"/>
                <a:shade val="84000"/>
                <a:satMod val="130000"/>
                <a:lumMod val="92000"/>
              </a:schemeClr>
            </a:gs>
            <a:gs pos="100000">
              <a:schemeClr val="lt1">
                <a:hueOff val="0"/>
                <a:satOff val="0"/>
                <a:lumOff val="0"/>
                <a:alphaOff val="0"/>
                <a:shade val="76000"/>
                <a:satMod val="130000"/>
                <a:lumMod val="88000"/>
              </a:schemeClr>
            </a:gs>
          </a:gsLst>
          <a:lin ang="5400000" scaled="0"/>
        </a:gradFill>
        <a:ln>
          <a:noFill/>
        </a:ln>
        <a:effectLst>
          <a:outerShdw blurRad="38100" dist="25400" dir="5400000" rotWithShape="0">
            <a:srgbClr val="000000">
              <a:alpha val="75000"/>
            </a:srgbClr>
          </a:outerShdw>
        </a:effectLst>
        <a:scene3d>
          <a:camera prst="orthographicFront">
            <a:rot lat="0" lon="0" rev="0"/>
          </a:camera>
          <a:lightRig rig="threePt" dir="tl"/>
        </a:scene3d>
        <a:sp3d>
          <a:bevelT w="0" h="0"/>
        </a:sp3d>
      </dsp:spPr>
      <dsp:style>
        <a:lnRef idx="0">
          <a:scrgbClr r="0" g="0" b="0"/>
        </a:lnRef>
        <a:fillRef idx="3">
          <a:scrgbClr r="0" g="0" b="0"/>
        </a:fillRef>
        <a:effectRef idx="3">
          <a:scrgbClr r="0" g="0" b="0"/>
        </a:effectRef>
        <a:fontRef idx="minor">
          <a:schemeClr val="lt1"/>
        </a:fontRef>
      </dsp:style>
      <dsp:txBody>
        <a:bodyPr spcFirstLastPara="0" vert="horz" wrap="square" lIns="478381" tIns="40640" rIns="40640" bIns="40640" numCol="1" spcCol="1270" anchor="ctr" anchorCtr="0">
          <a:noAutofit/>
        </a:bodyPr>
        <a:lstStyle/>
        <a:p>
          <a:pPr marL="0" lvl="0" indent="0" algn="l" defTabSz="711200">
            <a:lnSpc>
              <a:spcPct val="90000"/>
            </a:lnSpc>
            <a:spcBef>
              <a:spcPct val="0"/>
            </a:spcBef>
            <a:spcAft>
              <a:spcPct val="35000"/>
            </a:spcAft>
            <a:buNone/>
          </a:pPr>
          <a:r>
            <a:rPr lang="tr-TR" sz="1600" kern="1200" dirty="0"/>
            <a:t>UNESCO tarafından belirlenmiş somut olmayan kültürel mirasımızı ve öz kültürümüze ait değerleri gençlere hatırlatmak, tanıtmak ve korunmasını sağlamak,</a:t>
          </a:r>
        </a:p>
      </dsp:txBody>
      <dsp:txXfrm>
        <a:off x="954163" y="1205368"/>
        <a:ext cx="7981727" cy="602684"/>
      </dsp:txXfrm>
    </dsp:sp>
    <dsp:sp modelId="{832C64E9-F0FF-4C84-BF94-F0AFB3814827}">
      <dsp:nvSpPr>
        <dsp:cNvPr id="0" name=""/>
        <dsp:cNvSpPr/>
      </dsp:nvSpPr>
      <dsp:spPr>
        <a:xfrm>
          <a:off x="577485" y="1130032"/>
          <a:ext cx="753355" cy="753355"/>
        </a:xfrm>
        <a:prstGeom prst="ellipse">
          <a:avLst/>
        </a:prstGeom>
        <a:solidFill>
          <a:schemeClr val="lt1">
            <a:hueOff val="0"/>
            <a:satOff val="0"/>
            <a:lumOff val="0"/>
            <a:alphaOff val="0"/>
          </a:schemeClr>
        </a:solidFill>
        <a:ln w="9525" cap="flat" cmpd="sng" algn="ctr">
          <a:solidFill>
            <a:schemeClr val="dk1">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sp>
    <dsp:sp modelId="{BF1A43FB-42E9-4C9E-A2AA-A9A6C445752D}">
      <dsp:nvSpPr>
        <dsp:cNvPr id="0" name=""/>
        <dsp:cNvSpPr/>
      </dsp:nvSpPr>
      <dsp:spPr>
        <a:xfrm>
          <a:off x="1180857" y="2109280"/>
          <a:ext cx="7755034" cy="602684"/>
        </a:xfrm>
        <a:prstGeom prst="rect">
          <a:avLst/>
        </a:prstGeom>
        <a:gradFill rotWithShape="0">
          <a:gsLst>
            <a:gs pos="0">
              <a:schemeClr val="lt1">
                <a:hueOff val="0"/>
                <a:satOff val="0"/>
                <a:lumOff val="0"/>
                <a:alphaOff val="0"/>
                <a:tint val="98000"/>
                <a:satMod val="110000"/>
                <a:lumMod val="104000"/>
              </a:schemeClr>
            </a:gs>
            <a:gs pos="69000">
              <a:schemeClr val="lt1">
                <a:hueOff val="0"/>
                <a:satOff val="0"/>
                <a:lumOff val="0"/>
                <a:alphaOff val="0"/>
                <a:shade val="84000"/>
                <a:satMod val="130000"/>
                <a:lumMod val="92000"/>
              </a:schemeClr>
            </a:gs>
            <a:gs pos="100000">
              <a:schemeClr val="lt1">
                <a:hueOff val="0"/>
                <a:satOff val="0"/>
                <a:lumOff val="0"/>
                <a:alphaOff val="0"/>
                <a:shade val="76000"/>
                <a:satMod val="130000"/>
                <a:lumMod val="88000"/>
              </a:schemeClr>
            </a:gs>
          </a:gsLst>
          <a:lin ang="5400000" scaled="0"/>
        </a:gradFill>
        <a:ln>
          <a:noFill/>
        </a:ln>
        <a:effectLst>
          <a:outerShdw blurRad="38100" dist="25400" dir="5400000" rotWithShape="0">
            <a:srgbClr val="000000">
              <a:alpha val="75000"/>
            </a:srgbClr>
          </a:outerShdw>
        </a:effectLst>
        <a:scene3d>
          <a:camera prst="orthographicFront">
            <a:rot lat="0" lon="0" rev="0"/>
          </a:camera>
          <a:lightRig rig="threePt" dir="tl"/>
        </a:scene3d>
        <a:sp3d>
          <a:bevelT w="0" h="0"/>
        </a:sp3d>
      </dsp:spPr>
      <dsp:style>
        <a:lnRef idx="0">
          <a:scrgbClr r="0" g="0" b="0"/>
        </a:lnRef>
        <a:fillRef idx="3">
          <a:scrgbClr r="0" g="0" b="0"/>
        </a:fillRef>
        <a:effectRef idx="3">
          <a:scrgbClr r="0" g="0" b="0"/>
        </a:effectRef>
        <a:fontRef idx="minor">
          <a:schemeClr val="lt1"/>
        </a:fontRef>
      </dsp:style>
      <dsp:txBody>
        <a:bodyPr spcFirstLastPara="0" vert="horz" wrap="square" lIns="478381" tIns="40640" rIns="40640" bIns="40640" numCol="1" spcCol="1270" anchor="ctr" anchorCtr="0">
          <a:noAutofit/>
        </a:bodyPr>
        <a:lstStyle/>
        <a:p>
          <a:pPr marL="0" lvl="0" indent="0" algn="l" defTabSz="711200">
            <a:lnSpc>
              <a:spcPct val="90000"/>
            </a:lnSpc>
            <a:spcBef>
              <a:spcPct val="0"/>
            </a:spcBef>
            <a:spcAft>
              <a:spcPct val="35000"/>
            </a:spcAft>
            <a:buNone/>
          </a:pPr>
          <a:r>
            <a:rPr lang="tr-TR" sz="1600" kern="1200" dirty="0"/>
            <a:t>Gençleri kültürel mirası keşfetmeye ve yaşamımızdaki yeri hakkında düşünmeye teşvik etmek,</a:t>
          </a:r>
        </a:p>
      </dsp:txBody>
      <dsp:txXfrm>
        <a:off x="1180857" y="2109280"/>
        <a:ext cx="7755034" cy="602684"/>
      </dsp:txXfrm>
    </dsp:sp>
    <dsp:sp modelId="{CE0135F4-4813-463B-AB26-4A752873266B}">
      <dsp:nvSpPr>
        <dsp:cNvPr id="0" name=""/>
        <dsp:cNvSpPr/>
      </dsp:nvSpPr>
      <dsp:spPr>
        <a:xfrm>
          <a:off x="804179" y="2033944"/>
          <a:ext cx="753355" cy="753355"/>
        </a:xfrm>
        <a:prstGeom prst="ellipse">
          <a:avLst/>
        </a:prstGeom>
        <a:solidFill>
          <a:schemeClr val="lt1">
            <a:hueOff val="0"/>
            <a:satOff val="0"/>
            <a:lumOff val="0"/>
            <a:alphaOff val="0"/>
          </a:schemeClr>
        </a:solidFill>
        <a:ln w="9525" cap="flat" cmpd="sng" algn="ctr">
          <a:solidFill>
            <a:schemeClr val="dk1">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sp>
    <dsp:sp modelId="{7C1810CA-C5BA-4639-94F0-E187EE4D40CF}">
      <dsp:nvSpPr>
        <dsp:cNvPr id="0" name=""/>
        <dsp:cNvSpPr/>
      </dsp:nvSpPr>
      <dsp:spPr>
        <a:xfrm>
          <a:off x="1180857" y="3012619"/>
          <a:ext cx="7755034" cy="602684"/>
        </a:xfrm>
        <a:prstGeom prst="rect">
          <a:avLst/>
        </a:prstGeom>
        <a:gradFill rotWithShape="0">
          <a:gsLst>
            <a:gs pos="0">
              <a:schemeClr val="lt1">
                <a:hueOff val="0"/>
                <a:satOff val="0"/>
                <a:lumOff val="0"/>
                <a:alphaOff val="0"/>
                <a:tint val="98000"/>
                <a:satMod val="110000"/>
                <a:lumMod val="104000"/>
              </a:schemeClr>
            </a:gs>
            <a:gs pos="69000">
              <a:schemeClr val="lt1">
                <a:hueOff val="0"/>
                <a:satOff val="0"/>
                <a:lumOff val="0"/>
                <a:alphaOff val="0"/>
                <a:shade val="84000"/>
                <a:satMod val="130000"/>
                <a:lumMod val="92000"/>
              </a:schemeClr>
            </a:gs>
            <a:gs pos="100000">
              <a:schemeClr val="lt1">
                <a:hueOff val="0"/>
                <a:satOff val="0"/>
                <a:lumOff val="0"/>
                <a:alphaOff val="0"/>
                <a:shade val="76000"/>
                <a:satMod val="130000"/>
                <a:lumMod val="88000"/>
              </a:schemeClr>
            </a:gs>
          </a:gsLst>
          <a:lin ang="5400000" scaled="0"/>
        </a:gradFill>
        <a:ln>
          <a:noFill/>
        </a:ln>
        <a:effectLst>
          <a:outerShdw blurRad="38100" dist="25400" dir="5400000" rotWithShape="0">
            <a:srgbClr val="000000">
              <a:alpha val="75000"/>
            </a:srgbClr>
          </a:outerShdw>
        </a:effectLst>
        <a:scene3d>
          <a:camera prst="orthographicFront">
            <a:rot lat="0" lon="0" rev="0"/>
          </a:camera>
          <a:lightRig rig="threePt" dir="tl"/>
        </a:scene3d>
        <a:sp3d>
          <a:bevelT w="0" h="0"/>
        </a:sp3d>
      </dsp:spPr>
      <dsp:style>
        <a:lnRef idx="0">
          <a:scrgbClr r="0" g="0" b="0"/>
        </a:lnRef>
        <a:fillRef idx="3">
          <a:scrgbClr r="0" g="0" b="0"/>
        </a:fillRef>
        <a:effectRef idx="3">
          <a:scrgbClr r="0" g="0" b="0"/>
        </a:effectRef>
        <a:fontRef idx="minor">
          <a:schemeClr val="lt1"/>
        </a:fontRef>
      </dsp:style>
      <dsp:txBody>
        <a:bodyPr spcFirstLastPara="0" vert="horz" wrap="square" lIns="478381" tIns="40640" rIns="40640" bIns="40640" numCol="1" spcCol="1270" anchor="ctr" anchorCtr="0">
          <a:noAutofit/>
        </a:bodyPr>
        <a:lstStyle/>
        <a:p>
          <a:pPr marL="0" lvl="0" indent="0" algn="l" defTabSz="711200">
            <a:lnSpc>
              <a:spcPct val="90000"/>
            </a:lnSpc>
            <a:spcBef>
              <a:spcPct val="0"/>
            </a:spcBef>
            <a:spcAft>
              <a:spcPct val="35000"/>
            </a:spcAft>
            <a:buNone/>
          </a:pPr>
          <a:r>
            <a:rPr lang="tr-TR" sz="1600" kern="1200" dirty="0"/>
            <a:t>Gençlik politikalarının belirlenmesinde kullanılabilir sonuçlar üretmek,</a:t>
          </a:r>
        </a:p>
      </dsp:txBody>
      <dsp:txXfrm>
        <a:off x="1180857" y="3012619"/>
        <a:ext cx="7755034" cy="602684"/>
      </dsp:txXfrm>
    </dsp:sp>
    <dsp:sp modelId="{008C2A1D-FD0F-4C62-AF86-AC6E1848F33D}">
      <dsp:nvSpPr>
        <dsp:cNvPr id="0" name=""/>
        <dsp:cNvSpPr/>
      </dsp:nvSpPr>
      <dsp:spPr>
        <a:xfrm>
          <a:off x="804179" y="2937284"/>
          <a:ext cx="753355" cy="753355"/>
        </a:xfrm>
        <a:prstGeom prst="ellipse">
          <a:avLst/>
        </a:prstGeom>
        <a:solidFill>
          <a:schemeClr val="lt1">
            <a:hueOff val="0"/>
            <a:satOff val="0"/>
            <a:lumOff val="0"/>
            <a:alphaOff val="0"/>
          </a:schemeClr>
        </a:solidFill>
        <a:ln w="9525" cap="flat" cmpd="sng" algn="ctr">
          <a:solidFill>
            <a:schemeClr val="dk1">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sp>
    <dsp:sp modelId="{57546FBA-F4D7-4AE3-9C50-6782EF898EFA}">
      <dsp:nvSpPr>
        <dsp:cNvPr id="0" name=""/>
        <dsp:cNvSpPr/>
      </dsp:nvSpPr>
      <dsp:spPr>
        <a:xfrm>
          <a:off x="954163" y="3916531"/>
          <a:ext cx="7981727" cy="602684"/>
        </a:xfrm>
        <a:prstGeom prst="rect">
          <a:avLst/>
        </a:prstGeom>
        <a:gradFill rotWithShape="0">
          <a:gsLst>
            <a:gs pos="0">
              <a:schemeClr val="lt1">
                <a:hueOff val="0"/>
                <a:satOff val="0"/>
                <a:lumOff val="0"/>
                <a:alphaOff val="0"/>
                <a:tint val="98000"/>
                <a:satMod val="110000"/>
                <a:lumMod val="104000"/>
              </a:schemeClr>
            </a:gs>
            <a:gs pos="69000">
              <a:schemeClr val="lt1">
                <a:hueOff val="0"/>
                <a:satOff val="0"/>
                <a:lumOff val="0"/>
                <a:alphaOff val="0"/>
                <a:shade val="84000"/>
                <a:satMod val="130000"/>
                <a:lumMod val="92000"/>
              </a:schemeClr>
            </a:gs>
            <a:gs pos="100000">
              <a:schemeClr val="lt1">
                <a:hueOff val="0"/>
                <a:satOff val="0"/>
                <a:lumOff val="0"/>
                <a:alphaOff val="0"/>
                <a:shade val="76000"/>
                <a:satMod val="130000"/>
                <a:lumMod val="88000"/>
              </a:schemeClr>
            </a:gs>
          </a:gsLst>
          <a:lin ang="5400000" scaled="0"/>
        </a:gradFill>
        <a:ln>
          <a:noFill/>
        </a:ln>
        <a:effectLst>
          <a:outerShdw blurRad="38100" dist="25400" dir="5400000" rotWithShape="0">
            <a:srgbClr val="000000">
              <a:alpha val="75000"/>
            </a:srgbClr>
          </a:outerShdw>
        </a:effectLst>
        <a:scene3d>
          <a:camera prst="orthographicFront">
            <a:rot lat="0" lon="0" rev="0"/>
          </a:camera>
          <a:lightRig rig="threePt" dir="tl"/>
        </a:scene3d>
        <a:sp3d>
          <a:bevelT w="0" h="0"/>
        </a:sp3d>
      </dsp:spPr>
      <dsp:style>
        <a:lnRef idx="0">
          <a:scrgbClr r="0" g="0" b="0"/>
        </a:lnRef>
        <a:fillRef idx="3">
          <a:scrgbClr r="0" g="0" b="0"/>
        </a:fillRef>
        <a:effectRef idx="3">
          <a:scrgbClr r="0" g="0" b="0"/>
        </a:effectRef>
        <a:fontRef idx="minor">
          <a:schemeClr val="lt1"/>
        </a:fontRef>
      </dsp:style>
      <dsp:txBody>
        <a:bodyPr spcFirstLastPara="0" vert="horz" wrap="square" lIns="478381" tIns="40640" rIns="40640" bIns="40640" numCol="1" spcCol="1270" anchor="ctr" anchorCtr="0">
          <a:noAutofit/>
        </a:bodyPr>
        <a:lstStyle/>
        <a:p>
          <a:pPr marL="0" lvl="0" indent="0" algn="l" defTabSz="711200">
            <a:lnSpc>
              <a:spcPct val="90000"/>
            </a:lnSpc>
            <a:spcBef>
              <a:spcPct val="0"/>
            </a:spcBef>
            <a:spcAft>
              <a:spcPct val="35000"/>
            </a:spcAft>
            <a:buNone/>
          </a:pPr>
          <a:r>
            <a:rPr lang="tr-TR" sz="1600" kern="1200" dirty="0"/>
            <a:t>Gençlerin karar alma mekanizmalarına aktif katılımlarını sağlamak,</a:t>
          </a:r>
        </a:p>
      </dsp:txBody>
      <dsp:txXfrm>
        <a:off x="954163" y="3916531"/>
        <a:ext cx="7981727" cy="602684"/>
      </dsp:txXfrm>
    </dsp:sp>
    <dsp:sp modelId="{05F14009-8011-40B5-B960-22DE8D1E840D}">
      <dsp:nvSpPr>
        <dsp:cNvPr id="0" name=""/>
        <dsp:cNvSpPr/>
      </dsp:nvSpPr>
      <dsp:spPr>
        <a:xfrm>
          <a:off x="577485" y="3841195"/>
          <a:ext cx="753355" cy="753355"/>
        </a:xfrm>
        <a:prstGeom prst="ellipse">
          <a:avLst/>
        </a:prstGeom>
        <a:solidFill>
          <a:schemeClr val="lt1">
            <a:hueOff val="0"/>
            <a:satOff val="0"/>
            <a:lumOff val="0"/>
            <a:alphaOff val="0"/>
          </a:schemeClr>
        </a:solidFill>
        <a:ln w="9525" cap="flat" cmpd="sng" algn="ctr">
          <a:solidFill>
            <a:schemeClr val="dk1">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sp>
    <dsp:sp modelId="{ADE345C6-6455-4023-B9CC-67AE0E1EE379}">
      <dsp:nvSpPr>
        <dsp:cNvPr id="0" name=""/>
        <dsp:cNvSpPr/>
      </dsp:nvSpPr>
      <dsp:spPr>
        <a:xfrm>
          <a:off x="458414" y="4820443"/>
          <a:ext cx="8477476" cy="602684"/>
        </a:xfrm>
        <a:prstGeom prst="rect">
          <a:avLst/>
        </a:prstGeom>
        <a:gradFill rotWithShape="0">
          <a:gsLst>
            <a:gs pos="0">
              <a:schemeClr val="lt1">
                <a:hueOff val="0"/>
                <a:satOff val="0"/>
                <a:lumOff val="0"/>
                <a:alphaOff val="0"/>
                <a:tint val="98000"/>
                <a:satMod val="110000"/>
                <a:lumMod val="104000"/>
              </a:schemeClr>
            </a:gs>
            <a:gs pos="69000">
              <a:schemeClr val="lt1">
                <a:hueOff val="0"/>
                <a:satOff val="0"/>
                <a:lumOff val="0"/>
                <a:alphaOff val="0"/>
                <a:shade val="84000"/>
                <a:satMod val="130000"/>
                <a:lumMod val="92000"/>
              </a:schemeClr>
            </a:gs>
            <a:gs pos="100000">
              <a:schemeClr val="lt1">
                <a:hueOff val="0"/>
                <a:satOff val="0"/>
                <a:lumOff val="0"/>
                <a:alphaOff val="0"/>
                <a:shade val="76000"/>
                <a:satMod val="130000"/>
                <a:lumMod val="88000"/>
              </a:schemeClr>
            </a:gs>
          </a:gsLst>
          <a:lin ang="5400000" scaled="0"/>
        </a:gradFill>
        <a:ln>
          <a:noFill/>
        </a:ln>
        <a:effectLst>
          <a:outerShdw blurRad="38100" dist="25400" dir="5400000" rotWithShape="0">
            <a:srgbClr val="000000">
              <a:alpha val="75000"/>
            </a:srgbClr>
          </a:outerShdw>
        </a:effectLst>
        <a:scene3d>
          <a:camera prst="orthographicFront">
            <a:rot lat="0" lon="0" rev="0"/>
          </a:camera>
          <a:lightRig rig="threePt" dir="tl"/>
        </a:scene3d>
        <a:sp3d>
          <a:bevelT w="0" h="0"/>
        </a:sp3d>
      </dsp:spPr>
      <dsp:style>
        <a:lnRef idx="0">
          <a:scrgbClr r="0" g="0" b="0"/>
        </a:lnRef>
        <a:fillRef idx="3">
          <a:scrgbClr r="0" g="0" b="0"/>
        </a:fillRef>
        <a:effectRef idx="3">
          <a:scrgbClr r="0" g="0" b="0"/>
        </a:effectRef>
        <a:fontRef idx="minor">
          <a:schemeClr val="lt1"/>
        </a:fontRef>
      </dsp:style>
      <dsp:txBody>
        <a:bodyPr spcFirstLastPara="0" vert="horz" wrap="square" lIns="478381" tIns="40640" rIns="40640" bIns="40640" numCol="1" spcCol="1270" anchor="ctr" anchorCtr="0">
          <a:noAutofit/>
        </a:bodyPr>
        <a:lstStyle/>
        <a:p>
          <a:pPr marL="0" lvl="0" indent="0" algn="l" defTabSz="711200">
            <a:lnSpc>
              <a:spcPct val="90000"/>
            </a:lnSpc>
            <a:spcBef>
              <a:spcPct val="0"/>
            </a:spcBef>
            <a:spcAft>
              <a:spcPct val="35000"/>
            </a:spcAft>
            <a:buNone/>
          </a:pPr>
          <a:r>
            <a:rPr lang="tr-TR" sz="1600" kern="1200" dirty="0"/>
            <a:t>Gençlerin kültürel mirası yaşatması ve davranışsal farkındalık konusunda akademik süreçte uygulanabilir eğitim programları geliştirmesini teşvik etmek,</a:t>
          </a:r>
        </a:p>
      </dsp:txBody>
      <dsp:txXfrm>
        <a:off x="458414" y="4820443"/>
        <a:ext cx="8477476" cy="602684"/>
      </dsp:txXfrm>
    </dsp:sp>
    <dsp:sp modelId="{06230652-6615-4182-84A7-4113A51245F9}">
      <dsp:nvSpPr>
        <dsp:cNvPr id="0" name=""/>
        <dsp:cNvSpPr/>
      </dsp:nvSpPr>
      <dsp:spPr>
        <a:xfrm>
          <a:off x="81736" y="4745107"/>
          <a:ext cx="753355" cy="753355"/>
        </a:xfrm>
        <a:prstGeom prst="ellipse">
          <a:avLst/>
        </a:prstGeom>
        <a:solidFill>
          <a:schemeClr val="lt1">
            <a:hueOff val="0"/>
            <a:satOff val="0"/>
            <a:lumOff val="0"/>
            <a:alphaOff val="0"/>
          </a:schemeClr>
        </a:solidFill>
        <a:ln w="9525" cap="flat" cmpd="sng" algn="ctr">
          <a:solidFill>
            <a:schemeClr val="dk1">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4B9302-48E7-4666-9CA1-6D39C1A6D732}">
      <dsp:nvSpPr>
        <dsp:cNvPr id="0" name=""/>
        <dsp:cNvSpPr/>
      </dsp:nvSpPr>
      <dsp:spPr>
        <a:xfrm>
          <a:off x="0" y="906"/>
          <a:ext cx="7860323" cy="426945"/>
        </a:xfrm>
        <a:prstGeom prst="roundRect">
          <a:avLst/>
        </a:prstGeom>
        <a:gradFill rotWithShape="0">
          <a:gsLst>
            <a:gs pos="0">
              <a:schemeClr val="lt1">
                <a:hueOff val="0"/>
                <a:satOff val="0"/>
                <a:lumOff val="0"/>
                <a:alphaOff val="0"/>
                <a:tint val="62000"/>
                <a:alpha val="60000"/>
                <a:satMod val="109000"/>
                <a:lumMod val="110000"/>
              </a:schemeClr>
            </a:gs>
            <a:gs pos="100000">
              <a:schemeClr val="lt1">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tr-TR" sz="1800" b="1" kern="1200" dirty="0">
              <a:solidFill>
                <a:srgbClr val="C00000"/>
              </a:solidFill>
            </a:rPr>
            <a:t>ÖN ANKET </a:t>
          </a:r>
          <a:r>
            <a:rPr lang="tr-TR" sz="1800" b="1" kern="1200" dirty="0">
              <a:solidFill>
                <a:srgbClr val="C00000"/>
              </a:solidFill>
              <a:latin typeface="+mn-lt"/>
              <a:ea typeface="+mn-ea"/>
              <a:cs typeface="+mn-cs"/>
            </a:rPr>
            <a:t>ADI</a:t>
          </a:r>
        </a:p>
      </dsp:txBody>
      <dsp:txXfrm>
        <a:off x="20842" y="21748"/>
        <a:ext cx="7818639" cy="385261"/>
      </dsp:txXfrm>
    </dsp:sp>
    <dsp:sp modelId="{77DADEB9-F90F-48DC-B3D8-0BD75188591A}">
      <dsp:nvSpPr>
        <dsp:cNvPr id="0" name=""/>
        <dsp:cNvSpPr/>
      </dsp:nvSpPr>
      <dsp:spPr>
        <a:xfrm>
          <a:off x="0" y="441197"/>
          <a:ext cx="7860323" cy="426945"/>
        </a:xfrm>
        <a:prstGeom prst="roundRect">
          <a:avLst/>
        </a:prstGeom>
        <a:gradFill rotWithShape="0">
          <a:gsLst>
            <a:gs pos="0">
              <a:schemeClr val="lt1">
                <a:hueOff val="0"/>
                <a:satOff val="0"/>
                <a:lumOff val="0"/>
                <a:alphaOff val="0"/>
                <a:tint val="62000"/>
                <a:alpha val="60000"/>
                <a:satMod val="109000"/>
                <a:lumMod val="110000"/>
              </a:schemeClr>
            </a:gs>
            <a:gs pos="100000">
              <a:schemeClr val="lt1">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tr-TR" sz="2000" b="1" kern="1200" dirty="0"/>
            <a:t>Kültürel Farkındalık Anketi</a:t>
          </a:r>
          <a:endParaRPr lang="tr-TR" sz="2000" kern="1200" dirty="0"/>
        </a:p>
      </dsp:txBody>
      <dsp:txXfrm>
        <a:off x="20842" y="462039"/>
        <a:ext cx="7818639" cy="385261"/>
      </dsp:txXfrm>
    </dsp:sp>
    <dsp:sp modelId="{218A619E-0992-4DD8-A4F9-3BD06E75A4CE}">
      <dsp:nvSpPr>
        <dsp:cNvPr id="0" name=""/>
        <dsp:cNvSpPr/>
      </dsp:nvSpPr>
      <dsp:spPr>
        <a:xfrm>
          <a:off x="0" y="881488"/>
          <a:ext cx="7860323" cy="426945"/>
        </a:xfrm>
        <a:prstGeom prst="roundRect">
          <a:avLst/>
        </a:prstGeom>
        <a:gradFill rotWithShape="0">
          <a:gsLst>
            <a:gs pos="0">
              <a:schemeClr val="lt1">
                <a:hueOff val="0"/>
                <a:satOff val="0"/>
                <a:lumOff val="0"/>
                <a:alphaOff val="0"/>
                <a:tint val="62000"/>
                <a:alpha val="60000"/>
                <a:satMod val="109000"/>
                <a:lumMod val="110000"/>
              </a:schemeClr>
            </a:gs>
            <a:gs pos="100000">
              <a:schemeClr val="lt1">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tr-TR" sz="1800" b="1" kern="1200" dirty="0">
              <a:solidFill>
                <a:srgbClr val="C00000"/>
              </a:solidFill>
            </a:rPr>
            <a:t>SON ANKET ADI</a:t>
          </a:r>
          <a:endParaRPr lang="tr-TR" sz="1800" kern="1200" dirty="0">
            <a:solidFill>
              <a:srgbClr val="C00000"/>
            </a:solidFill>
          </a:endParaRPr>
        </a:p>
      </dsp:txBody>
      <dsp:txXfrm>
        <a:off x="20842" y="902330"/>
        <a:ext cx="7818639" cy="385261"/>
      </dsp:txXfrm>
    </dsp:sp>
    <dsp:sp modelId="{322B0313-D44E-4BDA-9D1F-4F8E9659A289}">
      <dsp:nvSpPr>
        <dsp:cNvPr id="0" name=""/>
        <dsp:cNvSpPr/>
      </dsp:nvSpPr>
      <dsp:spPr>
        <a:xfrm>
          <a:off x="0" y="1321779"/>
          <a:ext cx="7860323" cy="426945"/>
        </a:xfrm>
        <a:prstGeom prst="roundRect">
          <a:avLst/>
        </a:prstGeom>
        <a:gradFill rotWithShape="0">
          <a:gsLst>
            <a:gs pos="0">
              <a:schemeClr val="lt1">
                <a:hueOff val="0"/>
                <a:satOff val="0"/>
                <a:lumOff val="0"/>
                <a:alphaOff val="0"/>
                <a:tint val="62000"/>
                <a:alpha val="60000"/>
                <a:satMod val="109000"/>
                <a:lumMod val="110000"/>
              </a:schemeClr>
            </a:gs>
            <a:gs pos="100000">
              <a:schemeClr val="lt1">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tr-TR" sz="2000" b="1" kern="1200" dirty="0"/>
            <a:t>Kültürel</a:t>
          </a:r>
          <a:r>
            <a:rPr lang="en-US" sz="2000" b="1" kern="1200" dirty="0"/>
            <a:t> </a:t>
          </a:r>
          <a:r>
            <a:rPr lang="tr-TR" sz="2000" b="1" kern="1200" dirty="0"/>
            <a:t>Farkındalık-Beklentiler Anketi </a:t>
          </a:r>
          <a:endParaRPr lang="tr-TR" sz="2000" kern="1200" dirty="0"/>
        </a:p>
      </dsp:txBody>
      <dsp:txXfrm>
        <a:off x="20842" y="1342621"/>
        <a:ext cx="7818639" cy="38526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2512F0-D041-40E4-B297-EDB9DF784C6D}">
      <dsp:nvSpPr>
        <dsp:cNvPr id="0" name=""/>
        <dsp:cNvSpPr/>
      </dsp:nvSpPr>
      <dsp:spPr>
        <a:xfrm>
          <a:off x="0" y="22152"/>
          <a:ext cx="7566872" cy="1104480"/>
        </a:xfrm>
        <a:prstGeom prst="roundRect">
          <a:avLst/>
        </a:prstGeom>
        <a:gradFill rotWithShape="0">
          <a:gsLst>
            <a:gs pos="0">
              <a:schemeClr val="accent2">
                <a:hueOff val="0"/>
                <a:satOff val="0"/>
                <a:lumOff val="0"/>
                <a:alphaOff val="0"/>
                <a:tint val="62000"/>
                <a:alpha val="60000"/>
                <a:satMod val="109000"/>
                <a:lumMod val="110000"/>
              </a:schemeClr>
            </a:gs>
            <a:gs pos="100000">
              <a:schemeClr val="accent2">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tr-TR" sz="2000" kern="1200" dirty="0"/>
            <a:t>Kültürel miras kavramını çağdaş yaklaşımlar çerçevesinden tanımlayabilecek,</a:t>
          </a:r>
        </a:p>
      </dsp:txBody>
      <dsp:txXfrm>
        <a:off x="53916" y="76068"/>
        <a:ext cx="7459040" cy="996648"/>
      </dsp:txXfrm>
    </dsp:sp>
    <dsp:sp modelId="{EACDAF72-5A8D-4A5F-9CE8-33ACEEA54A4A}">
      <dsp:nvSpPr>
        <dsp:cNvPr id="0" name=""/>
        <dsp:cNvSpPr/>
      </dsp:nvSpPr>
      <dsp:spPr>
        <a:xfrm>
          <a:off x="0" y="1296552"/>
          <a:ext cx="7566872" cy="1104480"/>
        </a:xfrm>
        <a:prstGeom prst="roundRect">
          <a:avLst/>
        </a:prstGeom>
        <a:gradFill rotWithShape="0">
          <a:gsLst>
            <a:gs pos="0">
              <a:schemeClr val="accent3">
                <a:hueOff val="0"/>
                <a:satOff val="0"/>
                <a:lumOff val="0"/>
                <a:alphaOff val="0"/>
                <a:tint val="62000"/>
                <a:alpha val="60000"/>
                <a:satMod val="109000"/>
                <a:lumMod val="110000"/>
              </a:schemeClr>
            </a:gs>
            <a:gs pos="100000">
              <a:schemeClr val="accent3">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tr-TR" sz="2000" kern="1200" dirty="0"/>
            <a:t>Türkiye’de kültürel miras yönetiminin kapsamını, bileşenlerini ve bu alandaki uygulamaları öğrenebilecek,</a:t>
          </a:r>
        </a:p>
      </dsp:txBody>
      <dsp:txXfrm>
        <a:off x="53916" y="1350468"/>
        <a:ext cx="7459040" cy="996648"/>
      </dsp:txXfrm>
    </dsp:sp>
    <dsp:sp modelId="{88C5654A-21C4-4286-932A-D94B58456EAB}">
      <dsp:nvSpPr>
        <dsp:cNvPr id="0" name=""/>
        <dsp:cNvSpPr/>
      </dsp:nvSpPr>
      <dsp:spPr>
        <a:xfrm>
          <a:off x="0" y="2570952"/>
          <a:ext cx="7566872" cy="1104480"/>
        </a:xfrm>
        <a:prstGeom prst="roundRect">
          <a:avLst/>
        </a:prstGeom>
        <a:gradFill rotWithShape="0">
          <a:gsLst>
            <a:gs pos="0">
              <a:schemeClr val="accent4">
                <a:hueOff val="0"/>
                <a:satOff val="0"/>
                <a:lumOff val="0"/>
                <a:alphaOff val="0"/>
                <a:tint val="62000"/>
                <a:alpha val="60000"/>
                <a:satMod val="109000"/>
                <a:lumMod val="110000"/>
              </a:schemeClr>
            </a:gs>
            <a:gs pos="100000">
              <a:schemeClr val="accent4">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tr-TR" sz="2000" kern="1200"/>
            <a:t>UNESCO Dünya Miras Listesinin ne olduğunu ve miras yönetimine etkisi konusunda bilgi edinecektir.</a:t>
          </a:r>
        </a:p>
      </dsp:txBody>
      <dsp:txXfrm>
        <a:off x="53916" y="2624868"/>
        <a:ext cx="7459040" cy="99664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2512F0-D041-40E4-B297-EDB9DF784C6D}">
      <dsp:nvSpPr>
        <dsp:cNvPr id="0" name=""/>
        <dsp:cNvSpPr/>
      </dsp:nvSpPr>
      <dsp:spPr>
        <a:xfrm>
          <a:off x="0" y="22152"/>
          <a:ext cx="7566872" cy="1104480"/>
        </a:xfrm>
        <a:prstGeom prst="roundRect">
          <a:avLst/>
        </a:prstGeom>
        <a:gradFill rotWithShape="0">
          <a:gsLst>
            <a:gs pos="0">
              <a:schemeClr val="accent2">
                <a:hueOff val="0"/>
                <a:satOff val="0"/>
                <a:lumOff val="0"/>
                <a:alphaOff val="0"/>
                <a:tint val="62000"/>
                <a:alpha val="60000"/>
                <a:satMod val="109000"/>
                <a:lumMod val="110000"/>
              </a:schemeClr>
            </a:gs>
            <a:gs pos="100000">
              <a:schemeClr val="accent2">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tr-TR" sz="2800" kern="1200" dirty="0"/>
            <a:t>Katılımcıların, öğrenicilerin ve </a:t>
          </a:r>
          <a:r>
            <a:rPr lang="tr-TR" sz="2800" kern="1200"/>
            <a:t>proje sorumlularının edindiği </a:t>
          </a:r>
          <a:r>
            <a:rPr lang="tr-TR" sz="2800" kern="1200" dirty="0"/>
            <a:t>bilgi ve deneyim</a:t>
          </a:r>
        </a:p>
      </dsp:txBody>
      <dsp:txXfrm>
        <a:off x="53916" y="76068"/>
        <a:ext cx="7459040" cy="996648"/>
      </dsp:txXfrm>
    </dsp:sp>
    <dsp:sp modelId="{0A3BA650-AE24-458D-B853-B376078FF740}">
      <dsp:nvSpPr>
        <dsp:cNvPr id="0" name=""/>
        <dsp:cNvSpPr/>
      </dsp:nvSpPr>
      <dsp:spPr>
        <a:xfrm>
          <a:off x="0" y="1296552"/>
          <a:ext cx="7566872" cy="1104480"/>
        </a:xfrm>
        <a:prstGeom prst="roundRect">
          <a:avLst/>
        </a:prstGeom>
        <a:gradFill rotWithShape="0">
          <a:gsLst>
            <a:gs pos="0">
              <a:schemeClr val="accent3">
                <a:hueOff val="0"/>
                <a:satOff val="0"/>
                <a:lumOff val="0"/>
                <a:alphaOff val="0"/>
                <a:tint val="62000"/>
                <a:alpha val="60000"/>
                <a:satMod val="109000"/>
                <a:lumMod val="110000"/>
              </a:schemeClr>
            </a:gs>
            <a:gs pos="100000">
              <a:schemeClr val="accent3">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tr-TR" sz="2800" kern="1200" dirty="0"/>
            <a:t>Artan beceriler veya başarılar</a:t>
          </a:r>
        </a:p>
      </dsp:txBody>
      <dsp:txXfrm>
        <a:off x="53916" y="1350468"/>
        <a:ext cx="7459040" cy="996648"/>
      </dsp:txXfrm>
    </dsp:sp>
    <dsp:sp modelId="{1FE84B68-1C06-490E-A4EE-1FF00974FB33}">
      <dsp:nvSpPr>
        <dsp:cNvPr id="0" name=""/>
        <dsp:cNvSpPr/>
      </dsp:nvSpPr>
      <dsp:spPr>
        <a:xfrm>
          <a:off x="0" y="2570952"/>
          <a:ext cx="7566872" cy="1104480"/>
        </a:xfrm>
        <a:prstGeom prst="roundRect">
          <a:avLst/>
        </a:prstGeom>
        <a:gradFill rotWithShape="0">
          <a:gsLst>
            <a:gs pos="0">
              <a:schemeClr val="accent4">
                <a:hueOff val="0"/>
                <a:satOff val="0"/>
                <a:lumOff val="0"/>
                <a:alphaOff val="0"/>
                <a:tint val="62000"/>
                <a:alpha val="60000"/>
                <a:satMod val="109000"/>
                <a:lumMod val="110000"/>
              </a:schemeClr>
            </a:gs>
            <a:gs pos="100000">
              <a:schemeClr val="accent4">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tr-TR" sz="2800" kern="1200" dirty="0"/>
            <a:t>Gelişen kültürel farkındalık</a:t>
          </a:r>
        </a:p>
      </dsp:txBody>
      <dsp:txXfrm>
        <a:off x="53916" y="2624868"/>
        <a:ext cx="7459040" cy="996648"/>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CF72DD-08EC-4A51-B058-7048D59F427B}" type="datetimeFigureOut">
              <a:rPr lang="tr-TR" smtClean="0"/>
              <a:t>1.03.2022</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F30D63-E8AA-4038-82E3-778B76EC48BB}" type="slidenum">
              <a:rPr lang="tr-TR" smtClean="0"/>
              <a:t>‹#›</a:t>
            </a:fld>
            <a:endParaRPr lang="tr-TR"/>
          </a:p>
        </p:txBody>
      </p:sp>
    </p:spTree>
    <p:extLst>
      <p:ext uri="{BB962C8B-B14F-4D97-AF65-F5344CB8AC3E}">
        <p14:creationId xmlns:p14="http://schemas.microsoft.com/office/powerpoint/2010/main" val="3240322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a:xfrm>
            <a:off x="685800" y="1143000"/>
            <a:ext cx="5486400" cy="30861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6AF30D63-E8AA-4038-82E3-778B76EC48BB}" type="slidenum">
              <a:rPr lang="tr-TR" smtClean="0"/>
              <a:t>1</a:t>
            </a:fld>
            <a:endParaRPr lang="tr-TR" dirty="0"/>
          </a:p>
        </p:txBody>
      </p:sp>
    </p:spTree>
    <p:extLst>
      <p:ext uri="{BB962C8B-B14F-4D97-AF65-F5344CB8AC3E}">
        <p14:creationId xmlns:p14="http://schemas.microsoft.com/office/powerpoint/2010/main" val="3857538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a:xfrm>
            <a:off x="685800" y="1143000"/>
            <a:ext cx="5486400" cy="30861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6AF30D63-E8AA-4038-82E3-778B76EC48BB}" type="slidenum">
              <a:rPr lang="tr-TR" smtClean="0"/>
              <a:t>10</a:t>
            </a:fld>
            <a:endParaRPr lang="tr-TR" dirty="0"/>
          </a:p>
        </p:txBody>
      </p:sp>
    </p:spTree>
    <p:extLst>
      <p:ext uri="{BB962C8B-B14F-4D97-AF65-F5344CB8AC3E}">
        <p14:creationId xmlns:p14="http://schemas.microsoft.com/office/powerpoint/2010/main" val="4264036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7" y="1186489"/>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7" y="2075510"/>
            <a:ext cx="8679915" cy="1748729"/>
          </a:xfrm>
        </p:spPr>
        <p:txBody>
          <a:bodyPr bIns="0" anchor="b">
            <a:normAutofit/>
          </a:bodyPr>
          <a:lstStyle>
            <a:lvl1pPr algn="ctr">
              <a:lnSpc>
                <a:spcPct val="80000"/>
              </a:lnSpc>
              <a:defRPr sz="5400" spc="-151">
                <a:solidFill>
                  <a:srgbClr val="FFFEFF"/>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759237" y="3906272"/>
            <a:ext cx="8673427" cy="1322587"/>
          </a:xfrm>
        </p:spPr>
        <p:txBody>
          <a:bodyPr tIns="0">
            <a:normAutofit/>
          </a:bodyPr>
          <a:lstStyle>
            <a:lvl1pPr marL="0" indent="0" algn="ctr">
              <a:lnSpc>
                <a:spcPct val="100000"/>
              </a:lnSpc>
              <a:buNone/>
              <a:defRPr sz="1800" b="0">
                <a:solidFill>
                  <a:srgbClr val="FFFEFF"/>
                </a:solidFill>
              </a:defRPr>
            </a:lvl1pPr>
            <a:lvl2pPr marL="457178" indent="0" algn="ctr">
              <a:buNone/>
              <a:defRPr sz="18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99D141CA-4293-4A10-AA70-F8B859692EAC}" type="datetimeFigureOut">
              <a:rPr lang="tr-TR" smtClean="0"/>
              <a:t>1.03.2022</a:t>
            </a:fld>
            <a:endParaRPr lang="tr-TR"/>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tr-TR"/>
          </a:p>
        </p:txBody>
      </p:sp>
      <p:sp>
        <p:nvSpPr>
          <p:cNvPr id="6" name="Slide Number Placeholder 5"/>
          <p:cNvSpPr>
            <a:spLocks noGrp="1"/>
          </p:cNvSpPr>
          <p:nvPr>
            <p:ph type="sldNum" sz="quarter" idx="12"/>
          </p:nvPr>
        </p:nvSpPr>
        <p:spPr>
          <a:xfrm>
            <a:off x="10469880" y="320040"/>
            <a:ext cx="914400" cy="320040"/>
          </a:xfrm>
        </p:spPr>
        <p:txBody>
          <a:bodyPr/>
          <a:lstStyle/>
          <a:p>
            <a:fld id="{50127C81-906E-4918-8188-374879C81E26}" type="slidenum">
              <a:rPr lang="tr-TR" smtClean="0"/>
              <a:t>‹#›</a:t>
            </a:fld>
            <a:endParaRPr lang="tr-TR"/>
          </a:p>
        </p:txBody>
      </p:sp>
    </p:spTree>
    <p:extLst>
      <p:ext uri="{BB962C8B-B14F-4D97-AF65-F5344CB8AC3E}">
        <p14:creationId xmlns:p14="http://schemas.microsoft.com/office/powerpoint/2010/main" val="3238810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grpSp>
        <p:nvGrpSpPr>
          <p:cNvPr id="75" name="Group 74"/>
          <p:cNvGrpSpPr/>
          <p:nvPr/>
        </p:nvGrpSpPr>
        <p:grpSpPr>
          <a:xfrm>
            <a:off x="-417514" y="0"/>
            <a:ext cx="12584115"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7"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5" y="2349929"/>
            <a:ext cx="3501196" cy="2456441"/>
          </a:xfrm>
        </p:spPr>
        <p:txBody>
          <a:bodyPr/>
          <a:lstStyle>
            <a:lvl1pPr>
              <a:defRPr>
                <a:solidFill>
                  <a:srgbClr val="FFFEFF"/>
                </a:solidFil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5109985" y="794719"/>
            <a:ext cx="6275035" cy="525709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9D141CA-4293-4A10-AA70-F8B859692EAC}" type="datetimeFigureOut">
              <a:rPr lang="tr-TR" smtClean="0"/>
              <a:t>1.03.2022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0127C81-906E-4918-8188-374879C81E26}" type="slidenum">
              <a:rPr lang="tr-TR" smtClean="0"/>
              <a:t>‹#›</a:t>
            </a:fld>
            <a:endParaRPr lang="tr-TR"/>
          </a:p>
        </p:txBody>
      </p:sp>
    </p:spTree>
    <p:extLst>
      <p:ext uri="{BB962C8B-B14F-4D97-AF65-F5344CB8AC3E}">
        <p14:creationId xmlns:p14="http://schemas.microsoft.com/office/powerpoint/2010/main" val="1433962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grpSp>
        <p:nvGrpSpPr>
          <p:cNvPr id="75" name="Group 74"/>
          <p:cNvGrpSpPr/>
          <p:nvPr/>
        </p:nvGrpSpPr>
        <p:grpSpPr>
          <a:xfrm flipH="1">
            <a:off x="1" y="0"/>
            <a:ext cx="12584115"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51"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02750" y="798450"/>
            <a:ext cx="6268623" cy="5257303"/>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804672" y="320040"/>
            <a:ext cx="3657600" cy="320040"/>
          </a:xfrm>
        </p:spPr>
        <p:txBody>
          <a:bodyPr/>
          <a:lstStyle/>
          <a:p>
            <a:fld id="{99D141CA-4293-4A10-AA70-F8B859692EAC}" type="datetimeFigureOut">
              <a:rPr lang="tr-TR" smtClean="0"/>
              <a:t>1.03.2022</a:t>
            </a:fld>
            <a:endParaRPr lang="tr-TR"/>
          </a:p>
        </p:txBody>
      </p:sp>
      <p:sp>
        <p:nvSpPr>
          <p:cNvPr id="5" name="Footer Placeholder 4"/>
          <p:cNvSpPr>
            <a:spLocks noGrp="1"/>
          </p:cNvSpPr>
          <p:nvPr>
            <p:ph type="ftr" sz="quarter" idx="11"/>
          </p:nvPr>
        </p:nvSpPr>
        <p:spPr>
          <a:xfrm>
            <a:off x="804672" y="6227064"/>
            <a:ext cx="10588752" cy="320040"/>
          </a:xfrm>
        </p:spPr>
        <p:txBody>
          <a:bodyPr/>
          <a:lstStyle/>
          <a:p>
            <a:endParaRPr lang="tr-TR"/>
          </a:p>
        </p:txBody>
      </p:sp>
      <p:sp>
        <p:nvSpPr>
          <p:cNvPr id="6" name="Slide Number Placeholder 5"/>
          <p:cNvSpPr>
            <a:spLocks noGrp="1"/>
          </p:cNvSpPr>
          <p:nvPr>
            <p:ph type="sldNum" sz="quarter" idx="12"/>
          </p:nvPr>
        </p:nvSpPr>
        <p:spPr>
          <a:xfrm>
            <a:off x="10469880" y="320040"/>
            <a:ext cx="914400" cy="320040"/>
          </a:xfrm>
        </p:spPr>
        <p:txBody>
          <a:bodyPr/>
          <a:lstStyle/>
          <a:p>
            <a:fld id="{50127C81-906E-4918-8188-374879C81E26}" type="slidenum">
              <a:rPr lang="tr-TR" smtClean="0"/>
              <a:t>‹#›</a:t>
            </a:fld>
            <a:endParaRPr lang="tr-TR"/>
          </a:p>
        </p:txBody>
      </p:sp>
    </p:spTree>
    <p:extLst>
      <p:ext uri="{BB962C8B-B14F-4D97-AF65-F5344CB8AC3E}">
        <p14:creationId xmlns:p14="http://schemas.microsoft.com/office/powerpoint/2010/main" val="1952684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grpSp>
        <p:nvGrpSpPr>
          <p:cNvPr id="80" name="Group 79"/>
          <p:cNvGrpSpPr/>
          <p:nvPr userDrawn="1"/>
        </p:nvGrpSpPr>
        <p:grpSpPr>
          <a:xfrm>
            <a:off x="-417514" y="0"/>
            <a:ext cx="12584115"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291331" y="1756447"/>
            <a:ext cx="3674476" cy="3200399"/>
            <a:chOff x="697883" y="1816768"/>
            <a:chExt cx="3674476" cy="3200399"/>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97297" y="2386846"/>
            <a:ext cx="3498979" cy="2456442"/>
          </a:xfrm>
        </p:spPr>
        <p:txBody>
          <a:bodyPr/>
          <a:lstStyle>
            <a:lvl1pPr>
              <a:defRPr>
                <a:solidFill>
                  <a:srgbClr val="FFFE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5118452" y="803186"/>
            <a:ext cx="6281873" cy="5248622"/>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9D141CA-4293-4A10-AA70-F8B859692EAC}" type="datetimeFigureOut">
              <a:rPr lang="tr-TR" smtClean="0"/>
              <a:t>1.03.2022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0127C81-906E-4918-8188-374879C81E26}" type="slidenum">
              <a:rPr lang="tr-TR" smtClean="0"/>
              <a:t>‹#›</a:t>
            </a:fld>
            <a:endParaRPr lang="tr-TR"/>
          </a:p>
        </p:txBody>
      </p:sp>
      <p:pic>
        <p:nvPicPr>
          <p:cNvPr id="33" name="Resim 32">
            <a:extLst>
              <a:ext uri="{FF2B5EF4-FFF2-40B4-BE49-F238E27FC236}">
                <a16:creationId xmlns:a16="http://schemas.microsoft.com/office/drawing/2014/main" id="{4841998E-E41A-4F27-AAFC-6F48FA94742B}"/>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522" t="37136" b="39874"/>
          <a:stretch/>
        </p:blipFill>
        <p:spPr>
          <a:xfrm>
            <a:off x="-9403" y="6311699"/>
            <a:ext cx="4712677" cy="586349"/>
          </a:xfrm>
          <a:prstGeom prst="rect">
            <a:avLst/>
          </a:prstGeom>
        </p:spPr>
      </p:pic>
      <p:pic>
        <p:nvPicPr>
          <p:cNvPr id="34" name="Resim 33">
            <a:extLst>
              <a:ext uri="{FF2B5EF4-FFF2-40B4-BE49-F238E27FC236}">
                <a16:creationId xmlns:a16="http://schemas.microsoft.com/office/drawing/2014/main" id="{49EFDDF9-9FD1-4A83-9B5D-8E46CC371AC8}"/>
              </a:ext>
            </a:extLst>
          </p:cNvPr>
          <p:cNvPicPr>
            <a:picLocks noChangeAspect="1"/>
          </p:cNvPicPr>
          <p:nvPr userDrawn="1"/>
        </p:nvPicPr>
        <p:blipFill>
          <a:blip r:embed="rId3"/>
          <a:stretch>
            <a:fillRect/>
          </a:stretch>
        </p:blipFill>
        <p:spPr>
          <a:xfrm>
            <a:off x="5315777" y="6132168"/>
            <a:ext cx="6434075" cy="730249"/>
          </a:xfrm>
          <a:prstGeom prst="rect">
            <a:avLst/>
          </a:prstGeom>
        </p:spPr>
      </p:pic>
    </p:spTree>
    <p:extLst>
      <p:ext uri="{BB962C8B-B14F-4D97-AF65-F5344CB8AC3E}">
        <p14:creationId xmlns:p14="http://schemas.microsoft.com/office/powerpoint/2010/main" val="204323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9" y="1186489"/>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3344219" y="3846851"/>
            <a:ext cx="5490223" cy="1383770"/>
          </a:xfrm>
        </p:spPr>
        <p:txBody>
          <a:bodyPr tIns="0">
            <a:normAutofit/>
          </a:bodyPr>
          <a:lstStyle>
            <a:lvl1pPr marL="0" indent="0" algn="ctr">
              <a:buNone/>
              <a:defRPr sz="1800">
                <a:solidFill>
                  <a:srgbClr val="FFFEFF"/>
                </a:solidFill>
              </a:defRPr>
            </a:lvl1pPr>
            <a:lvl2pPr marL="457178" indent="0">
              <a:buNone/>
              <a:defRPr sz="18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804672" y="320040"/>
            <a:ext cx="3657600" cy="320040"/>
          </a:xfrm>
        </p:spPr>
        <p:txBody>
          <a:bodyPr/>
          <a:lstStyle/>
          <a:p>
            <a:fld id="{99D141CA-4293-4A10-AA70-F8B859692EAC}" type="datetimeFigureOut">
              <a:rPr lang="tr-TR" smtClean="0"/>
              <a:t>1.03.2022</a:t>
            </a:fld>
            <a:endParaRPr lang="tr-TR"/>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tr-TR"/>
          </a:p>
        </p:txBody>
      </p:sp>
      <p:sp>
        <p:nvSpPr>
          <p:cNvPr id="6" name="Slide Number Placeholder 5"/>
          <p:cNvSpPr>
            <a:spLocks noGrp="1"/>
          </p:cNvSpPr>
          <p:nvPr>
            <p:ph type="sldNum" sz="quarter" idx="12"/>
          </p:nvPr>
        </p:nvSpPr>
        <p:spPr>
          <a:xfrm>
            <a:off x="10469880" y="320040"/>
            <a:ext cx="914400" cy="320040"/>
          </a:xfrm>
        </p:spPr>
        <p:txBody>
          <a:bodyPr/>
          <a:lstStyle/>
          <a:p>
            <a:fld id="{50127C81-906E-4918-8188-374879C81E26}" type="slidenum">
              <a:rPr lang="tr-TR" smtClean="0"/>
              <a:t>‹#›</a:t>
            </a:fld>
            <a:endParaRPr lang="tr-TR"/>
          </a:p>
        </p:txBody>
      </p:sp>
    </p:spTree>
    <p:extLst>
      <p:ext uri="{BB962C8B-B14F-4D97-AF65-F5344CB8AC3E}">
        <p14:creationId xmlns:p14="http://schemas.microsoft.com/office/powerpoint/2010/main" val="3137003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grpSp>
        <p:nvGrpSpPr>
          <p:cNvPr id="37" name="Group 36"/>
          <p:cNvGrpSpPr/>
          <p:nvPr/>
        </p:nvGrpSpPr>
        <p:grpSpPr>
          <a:xfrm>
            <a:off x="-417514" y="0"/>
            <a:ext cx="12584115"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7"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3" y="2339673"/>
            <a:ext cx="3500828" cy="2470065"/>
          </a:xfrm>
        </p:spPr>
        <p:txBody>
          <a:bodyPr lIns="91440" tIns="91440" rIns="91440" bIns="91440"/>
          <a:lstStyle>
            <a:lvl1pPr>
              <a:defRPr>
                <a:solidFill>
                  <a:srgbClr val="FFFEFF"/>
                </a:solidFill>
              </a:defRPr>
            </a:lvl1pPr>
          </a:lstStyle>
          <a:p>
            <a:r>
              <a:rPr lang="tr-TR"/>
              <a:t>Asıl başlık stilini düzenlemek için tıklayın</a:t>
            </a:r>
            <a:endParaRPr lang="en-US" dirty="0"/>
          </a:p>
        </p:txBody>
      </p:sp>
      <p:sp>
        <p:nvSpPr>
          <p:cNvPr id="3" name="Content Placeholder 2"/>
          <p:cNvSpPr>
            <a:spLocks noGrp="1"/>
          </p:cNvSpPr>
          <p:nvPr>
            <p:ph sz="half" idx="1"/>
          </p:nvPr>
        </p:nvSpPr>
        <p:spPr>
          <a:xfrm>
            <a:off x="5120882" y="803191"/>
            <a:ext cx="6269591" cy="238265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118450" y="3672162"/>
            <a:ext cx="6272023" cy="2383586"/>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a:xfrm>
            <a:off x="804672" y="320040"/>
            <a:ext cx="3657600" cy="320040"/>
          </a:xfrm>
        </p:spPr>
        <p:txBody>
          <a:bodyPr/>
          <a:lstStyle/>
          <a:p>
            <a:fld id="{99D141CA-4293-4A10-AA70-F8B859692EAC}" type="datetimeFigureOut">
              <a:rPr lang="tr-TR" smtClean="0"/>
              <a:t>1.03.2022</a:t>
            </a:fld>
            <a:endParaRPr lang="tr-TR"/>
          </a:p>
        </p:txBody>
      </p:sp>
      <p:sp>
        <p:nvSpPr>
          <p:cNvPr id="6" name="Footer Placeholder 5"/>
          <p:cNvSpPr>
            <a:spLocks noGrp="1"/>
          </p:cNvSpPr>
          <p:nvPr>
            <p:ph type="ftr" sz="quarter" idx="11"/>
          </p:nvPr>
        </p:nvSpPr>
        <p:spPr>
          <a:xfrm>
            <a:off x="804672" y="6227064"/>
            <a:ext cx="10588752" cy="320040"/>
          </a:xfrm>
        </p:spPr>
        <p:txBody>
          <a:bodyPr/>
          <a:lstStyle/>
          <a:p>
            <a:endParaRPr lang="tr-TR"/>
          </a:p>
        </p:txBody>
      </p:sp>
      <p:sp>
        <p:nvSpPr>
          <p:cNvPr id="7" name="Slide Number Placeholder 6"/>
          <p:cNvSpPr>
            <a:spLocks noGrp="1"/>
          </p:cNvSpPr>
          <p:nvPr>
            <p:ph type="sldNum" sz="quarter" idx="12"/>
          </p:nvPr>
        </p:nvSpPr>
        <p:spPr>
          <a:xfrm>
            <a:off x="10469880" y="320040"/>
            <a:ext cx="914400" cy="320040"/>
          </a:xfrm>
        </p:spPr>
        <p:txBody>
          <a:bodyPr/>
          <a:lstStyle/>
          <a:p>
            <a:fld id="{50127C81-906E-4918-8188-374879C81E26}" type="slidenum">
              <a:rPr lang="tr-TR" smtClean="0"/>
              <a:t>‹#›</a:t>
            </a:fld>
            <a:endParaRPr lang="tr-TR"/>
          </a:p>
        </p:txBody>
      </p:sp>
    </p:spTree>
    <p:extLst>
      <p:ext uri="{BB962C8B-B14F-4D97-AF65-F5344CB8AC3E}">
        <p14:creationId xmlns:p14="http://schemas.microsoft.com/office/powerpoint/2010/main" val="3298682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grpSp>
        <p:nvGrpSpPr>
          <p:cNvPr id="39" name="Group 38"/>
          <p:cNvGrpSpPr/>
          <p:nvPr/>
        </p:nvGrpSpPr>
        <p:grpSpPr>
          <a:xfrm>
            <a:off x="-417514" y="0"/>
            <a:ext cx="12584115"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7"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3" y="2363919"/>
            <a:ext cx="3500828" cy="2460497"/>
          </a:xfrm>
        </p:spPr>
        <p:txBody>
          <a:bodyPr lIns="91440" tIns="91440" rIns="91440" bIns="91440"/>
          <a:lstStyle>
            <a:lvl1pPr>
              <a:defRPr>
                <a:solidFill>
                  <a:srgbClr val="FFFEFF"/>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5125309" y="1488991"/>
            <a:ext cx="6264351" cy="169685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118652" y="3665887"/>
            <a:ext cx="6264415" cy="685800"/>
          </a:xfrm>
        </p:spPr>
        <p:txBody>
          <a:bodyPr anchor="ctr">
            <a:noAutofit/>
          </a:bodyPr>
          <a:lstStyle>
            <a:lvl1pPr marL="0" indent="0" algn="l">
              <a:lnSpc>
                <a:spcPct val="100000"/>
              </a:lnSpc>
              <a:buNone/>
              <a:defRPr sz="2200" b="0" cap="all" baseline="0">
                <a:solidFill>
                  <a:schemeClr val="accent1"/>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118447" y="4351687"/>
            <a:ext cx="6265588" cy="17040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a:xfrm>
            <a:off x="804672" y="320040"/>
            <a:ext cx="3657600" cy="320040"/>
          </a:xfrm>
        </p:spPr>
        <p:txBody>
          <a:bodyPr/>
          <a:lstStyle/>
          <a:p>
            <a:fld id="{99D141CA-4293-4A10-AA70-F8B859692EAC}" type="datetimeFigureOut">
              <a:rPr lang="tr-TR" smtClean="0"/>
              <a:t>1.03.2022</a:t>
            </a:fld>
            <a:endParaRPr lang="tr-TR"/>
          </a:p>
        </p:txBody>
      </p:sp>
      <p:sp>
        <p:nvSpPr>
          <p:cNvPr id="8" name="Footer Placeholder 7"/>
          <p:cNvSpPr>
            <a:spLocks noGrp="1"/>
          </p:cNvSpPr>
          <p:nvPr>
            <p:ph type="ftr" sz="quarter" idx="11"/>
          </p:nvPr>
        </p:nvSpPr>
        <p:spPr>
          <a:xfrm>
            <a:off x="804672" y="6227064"/>
            <a:ext cx="10588752" cy="320040"/>
          </a:xfrm>
        </p:spPr>
        <p:txBody>
          <a:bodyPr/>
          <a:lstStyle/>
          <a:p>
            <a:endParaRPr lang="tr-TR"/>
          </a:p>
        </p:txBody>
      </p:sp>
      <p:sp>
        <p:nvSpPr>
          <p:cNvPr id="9" name="Slide Number Placeholder 8"/>
          <p:cNvSpPr>
            <a:spLocks noGrp="1"/>
          </p:cNvSpPr>
          <p:nvPr>
            <p:ph type="sldNum" sz="quarter" idx="12"/>
          </p:nvPr>
        </p:nvSpPr>
        <p:spPr>
          <a:xfrm>
            <a:off x="10469880" y="320040"/>
            <a:ext cx="914400" cy="320040"/>
          </a:xfrm>
        </p:spPr>
        <p:txBody>
          <a:bodyPr/>
          <a:lstStyle/>
          <a:p>
            <a:fld id="{50127C81-906E-4918-8188-374879C81E26}" type="slidenum">
              <a:rPr lang="tr-TR" smtClean="0"/>
              <a:t>‹#›</a:t>
            </a:fld>
            <a:endParaRPr lang="tr-TR"/>
          </a:p>
        </p:txBody>
      </p:sp>
    </p:spTree>
    <p:extLst>
      <p:ext uri="{BB962C8B-B14F-4D97-AF65-F5344CB8AC3E}">
        <p14:creationId xmlns:p14="http://schemas.microsoft.com/office/powerpoint/2010/main" val="2209670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grpSp>
        <p:nvGrpSpPr>
          <p:cNvPr id="77" name="Group 76"/>
          <p:cNvGrpSpPr/>
          <p:nvPr/>
        </p:nvGrpSpPr>
        <p:grpSpPr>
          <a:xfrm>
            <a:off x="-417514" y="0"/>
            <a:ext cx="12584115"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7"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5" y="2349925"/>
            <a:ext cx="3501196" cy="2456442"/>
          </a:xfrm>
        </p:spPr>
        <p:txBody>
          <a:bodyPr/>
          <a:lstStyle>
            <a:lvl1pPr>
              <a:defRPr>
                <a:solidFill>
                  <a:srgbClr val="FFFEFF"/>
                </a:solidFill>
              </a:defRPr>
            </a:lvl1p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99D141CA-4293-4A10-AA70-F8B859692EAC}" type="datetimeFigureOut">
              <a:rPr lang="tr-TR" smtClean="0"/>
              <a:t>1.03.2022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0127C81-906E-4918-8188-374879C81E26}" type="slidenum">
              <a:rPr lang="tr-TR" smtClean="0"/>
              <a:t>‹#›</a:t>
            </a:fld>
            <a:endParaRPr lang="tr-TR"/>
          </a:p>
        </p:txBody>
      </p:sp>
    </p:spTree>
    <p:extLst>
      <p:ext uri="{BB962C8B-B14F-4D97-AF65-F5344CB8AC3E}">
        <p14:creationId xmlns:p14="http://schemas.microsoft.com/office/powerpoint/2010/main" val="1772588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99D141CA-4293-4A10-AA70-F8B859692EAC}" type="datetimeFigureOut">
              <a:rPr lang="tr-TR" smtClean="0"/>
              <a:t>1.03.2022</a:t>
            </a:fld>
            <a:endParaRPr lang="tr-TR"/>
          </a:p>
        </p:txBody>
      </p:sp>
      <p:sp>
        <p:nvSpPr>
          <p:cNvPr id="3" name="Footer Placeholder 2"/>
          <p:cNvSpPr>
            <a:spLocks noGrp="1"/>
          </p:cNvSpPr>
          <p:nvPr>
            <p:ph type="ftr" sz="quarter" idx="11"/>
          </p:nvPr>
        </p:nvSpPr>
        <p:spPr>
          <a:xfrm>
            <a:off x="804672" y="6227064"/>
            <a:ext cx="10588752" cy="320040"/>
          </a:xfrm>
        </p:spPr>
        <p:txBody>
          <a:bodyPr/>
          <a:lstStyle/>
          <a:p>
            <a:endParaRPr lang="tr-TR"/>
          </a:p>
        </p:txBody>
      </p:sp>
      <p:sp>
        <p:nvSpPr>
          <p:cNvPr id="4" name="Slide Number Placeholder 3"/>
          <p:cNvSpPr>
            <a:spLocks noGrp="1"/>
          </p:cNvSpPr>
          <p:nvPr>
            <p:ph type="sldNum" sz="quarter" idx="12"/>
          </p:nvPr>
        </p:nvSpPr>
        <p:spPr>
          <a:xfrm>
            <a:off x="10469880" y="320040"/>
            <a:ext cx="914400" cy="320040"/>
          </a:xfrm>
        </p:spPr>
        <p:txBody>
          <a:bodyPr/>
          <a:lstStyle/>
          <a:p>
            <a:fld id="{50127C81-906E-4918-8188-374879C81E26}" type="slidenum">
              <a:rPr lang="tr-TR" smtClean="0"/>
              <a:t>‹#›</a:t>
            </a:fld>
            <a:endParaRPr lang="tr-TR"/>
          </a:p>
        </p:txBody>
      </p:sp>
    </p:spTree>
    <p:extLst>
      <p:ext uri="{BB962C8B-B14F-4D97-AF65-F5344CB8AC3E}">
        <p14:creationId xmlns:p14="http://schemas.microsoft.com/office/powerpoint/2010/main" val="457765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grpSp>
        <p:nvGrpSpPr>
          <p:cNvPr id="74" name="Group 73"/>
          <p:cNvGrpSpPr/>
          <p:nvPr/>
        </p:nvGrpSpPr>
        <p:grpSpPr>
          <a:xfrm>
            <a:off x="-417514" y="0"/>
            <a:ext cx="12584115"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7"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52026"/>
            <a:ext cx="3501197" cy="1223298"/>
          </a:xfrm>
        </p:spPr>
        <p:txBody>
          <a:bodyPr bIns="0" anchor="b">
            <a:noAutofit/>
          </a:bodyPr>
          <a:lstStyle>
            <a:lvl1pPr algn="ctr">
              <a:defRPr sz="3200">
                <a:solidFill>
                  <a:srgbClr val="FFFE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5109985" y="802809"/>
            <a:ext cx="6275035" cy="5249940"/>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88632" y="3580186"/>
            <a:ext cx="3501197" cy="1221164"/>
          </a:xfrm>
        </p:spPr>
        <p:txBody>
          <a:bodyPr/>
          <a:lstStyle>
            <a:lvl1pPr marL="0" indent="0" algn="ctr">
              <a:buNone/>
              <a:defRPr sz="1600">
                <a:solidFill>
                  <a:srgbClr val="FFFEFF"/>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9D141CA-4293-4A10-AA70-F8B859692EAC}" type="datetimeFigureOut">
              <a:rPr lang="tr-TR" smtClean="0"/>
              <a:t>1.03.2022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0127C81-906E-4918-8188-374879C81E26}" type="slidenum">
              <a:rPr lang="tr-TR" smtClean="0"/>
              <a:t>‹#›</a:t>
            </a:fld>
            <a:endParaRPr lang="tr-TR"/>
          </a:p>
        </p:txBody>
      </p:sp>
    </p:spTree>
    <p:extLst>
      <p:ext uri="{BB962C8B-B14F-4D97-AF65-F5344CB8AC3E}">
        <p14:creationId xmlns:p14="http://schemas.microsoft.com/office/powerpoint/2010/main" val="777754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9" y="1698337"/>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09" y="0"/>
            <a:ext cx="4648491" cy="6858000"/>
          </a:xfrm>
          <a:solidFill>
            <a:schemeClr val="bg1">
              <a:lumMod val="65000"/>
              <a:lumOff val="35000"/>
            </a:schemeClr>
          </a:solidFill>
          <a:ln w="9525" cap="sq">
            <a:noFill/>
            <a:miter lim="800000"/>
          </a:ln>
          <a:effectLst/>
        </p:spPr>
        <p:txBody>
          <a:bodyPr anchor="t"/>
          <a:lstStyle>
            <a:lvl1pPr marL="0" indent="0" algn="ctr">
              <a:buNone/>
              <a:defRPr sz="3200"/>
            </a:lvl1pPr>
            <a:lvl2pPr marL="457178" indent="0">
              <a:buNone/>
              <a:defRPr sz="2800"/>
            </a:lvl2pPr>
            <a:lvl3pPr marL="914354" indent="0">
              <a:buNone/>
              <a:defRPr sz="2400"/>
            </a:lvl3pPr>
            <a:lvl4pPr marL="1371532" indent="0">
              <a:buNone/>
              <a:defRPr sz="2000"/>
            </a:lvl4pPr>
            <a:lvl5pPr marL="1828709" indent="0">
              <a:buNone/>
              <a:defRPr sz="2000"/>
            </a:lvl5pPr>
            <a:lvl6pPr marL="2285886" indent="0">
              <a:buNone/>
              <a:defRPr sz="2000"/>
            </a:lvl6pPr>
            <a:lvl7pPr marL="2743062" indent="0">
              <a:buNone/>
              <a:defRPr sz="2000"/>
            </a:lvl7pPr>
            <a:lvl8pPr marL="3200240" indent="0">
              <a:buNone/>
              <a:defRPr sz="2000"/>
            </a:lvl8pPr>
            <a:lvl9pPr marL="3657418" indent="0">
              <a:buNone/>
              <a:defRPr sz="2000"/>
            </a:lvl9pPr>
          </a:lstStyle>
          <a:p>
            <a:r>
              <a:rPr lang="tr-TR"/>
              <a:t>Resim eklemek için simgeye tıklayın</a:t>
            </a:r>
            <a:endParaRPr lang="en-US" dirty="0"/>
          </a:p>
        </p:txBody>
      </p:sp>
      <p:sp>
        <p:nvSpPr>
          <p:cNvPr id="2" name="Title 1"/>
          <p:cNvSpPr>
            <a:spLocks noGrp="1"/>
          </p:cNvSpPr>
          <p:nvPr>
            <p:ph type="title"/>
          </p:nvPr>
        </p:nvSpPr>
        <p:spPr>
          <a:xfrm>
            <a:off x="885446" y="2360255"/>
            <a:ext cx="5776647" cy="1178032"/>
          </a:xfrm>
        </p:spPr>
        <p:txBody>
          <a:bodyPr bIns="0" anchor="b">
            <a:normAutofit/>
          </a:bodyPr>
          <a:lstStyle>
            <a:lvl1pPr>
              <a:defRPr sz="3600">
                <a:solidFill>
                  <a:srgbClr val="FFFEFF"/>
                </a:solidFill>
              </a:defRPr>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885446" y="3545012"/>
            <a:ext cx="5776647" cy="1274198"/>
          </a:xfrm>
        </p:spPr>
        <p:txBody>
          <a:bodyPr>
            <a:normAutofit/>
          </a:bodyPr>
          <a:lstStyle>
            <a:lvl1pPr marL="0" indent="0" algn="ctr">
              <a:buNone/>
              <a:defRPr sz="1800">
                <a:solidFill>
                  <a:srgbClr val="FFFEFF"/>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804672" y="320040"/>
            <a:ext cx="3657600" cy="320040"/>
          </a:xfrm>
        </p:spPr>
        <p:txBody>
          <a:bodyPr/>
          <a:lstStyle/>
          <a:p>
            <a:fld id="{99D141CA-4293-4A10-AA70-F8B859692EAC}" type="datetimeFigureOut">
              <a:rPr lang="tr-TR" smtClean="0"/>
              <a:t>1.03.2022</a:t>
            </a:fld>
            <a:endParaRPr lang="tr-TR"/>
          </a:p>
        </p:txBody>
      </p:sp>
      <p:sp>
        <p:nvSpPr>
          <p:cNvPr id="6" name="Footer Placeholder 5"/>
          <p:cNvSpPr>
            <a:spLocks noGrp="1"/>
          </p:cNvSpPr>
          <p:nvPr>
            <p:ph type="ftr" sz="quarter" idx="11"/>
          </p:nvPr>
        </p:nvSpPr>
        <p:spPr>
          <a:xfrm>
            <a:off x="804673" y="6227064"/>
            <a:ext cx="5942203" cy="320040"/>
          </a:xfrm>
        </p:spPr>
        <p:txBody>
          <a:bodyPr/>
          <a:lstStyle/>
          <a:p>
            <a:endParaRPr lang="tr-TR"/>
          </a:p>
        </p:txBody>
      </p:sp>
      <p:sp>
        <p:nvSpPr>
          <p:cNvPr id="7" name="Slide Number Placeholder 6"/>
          <p:cNvSpPr>
            <a:spLocks noGrp="1"/>
          </p:cNvSpPr>
          <p:nvPr>
            <p:ph type="sldNum" sz="quarter" idx="12"/>
          </p:nvPr>
        </p:nvSpPr>
        <p:spPr>
          <a:xfrm>
            <a:off x="5828377" y="320040"/>
            <a:ext cx="914400" cy="320040"/>
          </a:xfrm>
        </p:spPr>
        <p:txBody>
          <a:bodyPr/>
          <a:lstStyle/>
          <a:p>
            <a:fld id="{50127C81-906E-4918-8188-374879C81E26}" type="slidenum">
              <a:rPr lang="tr-TR" smtClean="0"/>
              <a:t>‹#›</a:t>
            </a:fld>
            <a:endParaRPr lang="tr-TR"/>
          </a:p>
        </p:txBody>
      </p:sp>
    </p:spTree>
    <p:extLst>
      <p:ext uri="{BB962C8B-B14F-4D97-AF65-F5344CB8AC3E}">
        <p14:creationId xmlns:p14="http://schemas.microsoft.com/office/powerpoint/2010/main" val="930551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7"/>
            <a:ext cx="3498667" cy="2456485"/>
          </a:xfrm>
          <a:prstGeom prst="rect">
            <a:avLst/>
          </a:prstGeom>
        </p:spPr>
        <p:txBody>
          <a:bodyPr vert="horz" lIns="228600" tIns="228600" rIns="228600" bIns="22860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5434983" y="794719"/>
            <a:ext cx="5950036" cy="525709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99D141CA-4293-4A10-AA70-F8B859692EAC}" type="datetimeFigureOut">
              <a:rPr lang="tr-TR" smtClean="0"/>
              <a:t>1.03.2022</a:t>
            </a:fld>
            <a:endParaRPr lang="tr-TR"/>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50127C81-906E-4918-8188-374879C81E26}" type="slidenum">
              <a:rPr lang="tr-TR" smtClean="0"/>
              <a:t>‹#›</a:t>
            </a:fld>
            <a:endParaRPr lang="tr-TR"/>
          </a:p>
        </p:txBody>
      </p:sp>
    </p:spTree>
    <p:extLst>
      <p:ext uri="{BB962C8B-B14F-4D97-AF65-F5344CB8AC3E}">
        <p14:creationId xmlns:p14="http://schemas.microsoft.com/office/powerpoint/2010/main" val="3635632203"/>
      </p:ext>
    </p:extLst>
  </p:cSld>
  <p:clrMap bg1="lt1" tx1="dk1" bg2="lt2" tx2="dk2" accent1="accent1" accent2="accent2" accent3="accent3" accent4="accent4" accent5="accent5" accent6="accent6" hlink="hlink" folHlink="folHlink"/>
  <p:sldLayoutIdLst>
    <p:sldLayoutId id="2147483982" r:id="rId1"/>
    <p:sldLayoutId id="2147483983" r:id="rId2"/>
    <p:sldLayoutId id="2147483984" r:id="rId3"/>
    <p:sldLayoutId id="2147483985" r:id="rId4"/>
    <p:sldLayoutId id="2147483986" r:id="rId5"/>
    <p:sldLayoutId id="2147483987" r:id="rId6"/>
    <p:sldLayoutId id="2147483988" r:id="rId7"/>
    <p:sldLayoutId id="2147483989" r:id="rId8"/>
    <p:sldLayoutId id="2147483990" r:id="rId9"/>
    <p:sldLayoutId id="2147483991" r:id="rId10"/>
    <p:sldLayoutId id="2147483992" r:id="rId11"/>
  </p:sldLayoutIdLst>
  <p:txStyles>
    <p:titleStyle>
      <a:lvl1pPr algn="ctr" defTabSz="914354" rtl="0" eaLnBrk="1" latinLnBrk="0" hangingPunct="1">
        <a:lnSpc>
          <a:spcPct val="85000"/>
        </a:lnSpc>
        <a:spcBef>
          <a:spcPct val="0"/>
        </a:spcBef>
        <a:buNone/>
        <a:defRPr sz="4000" b="0" i="0" kern="1200" cap="none" spc="-151">
          <a:solidFill>
            <a:schemeClr val="tx1"/>
          </a:solidFill>
          <a:effectLst/>
          <a:latin typeface="+mj-lt"/>
          <a:ea typeface="+mj-ea"/>
          <a:cs typeface="+mj-cs"/>
        </a:defRPr>
      </a:lvl1pPr>
    </p:titleStyle>
    <p:bodyStyle>
      <a:lvl1pPr marL="228589" indent="-228589" algn="l" defTabSz="914354"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766" indent="-228589" algn="l" defTabSz="914354"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2942" indent="-228589" algn="l" defTabSz="914354"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120" indent="-228589" algn="l" defTabSz="914354"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298" indent="-228589" algn="l" defTabSz="914354"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474" indent="-228589" algn="l" defTabSz="914354"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652" indent="-228589" algn="l" defTabSz="914354"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8829" indent="-228589" algn="l" defTabSz="914354"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006" indent="-228589" algn="l" defTabSz="914354"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4DD741B-3D2B-49C1-9E9C-50A41D6F6EA2}"/>
              </a:ext>
            </a:extLst>
          </p:cNvPr>
          <p:cNvSpPr>
            <a:spLocks noGrp="1"/>
          </p:cNvSpPr>
          <p:nvPr>
            <p:ph type="ctrTitle"/>
          </p:nvPr>
        </p:nvSpPr>
        <p:spPr>
          <a:xfrm>
            <a:off x="3140517" y="2208729"/>
            <a:ext cx="7219507" cy="2261448"/>
          </a:xfrm>
        </p:spPr>
        <p:txBody>
          <a:bodyPr anchor="b">
            <a:noAutofit/>
          </a:bodyPr>
          <a:lstStyle/>
          <a:p>
            <a:pPr>
              <a:lnSpc>
                <a:spcPct val="150000"/>
              </a:lnSpc>
            </a:pPr>
            <a:r>
              <a:rPr lang="tr-TR" sz="2800" b="1" dirty="0">
                <a:effectLst>
                  <a:innerShdw blurRad="63500" dist="50800" dir="18900000">
                    <a:prstClr val="black">
                      <a:alpha val="50000"/>
                    </a:prstClr>
                  </a:innerShdw>
                </a:effectLst>
                <a:latin typeface="+mn-lt"/>
                <a:cs typeface="Times New Roman" panose="02020603050405020304" pitchFamily="18" charset="0"/>
              </a:rPr>
              <a:t>K</a:t>
            </a:r>
            <a:r>
              <a:rPr lang="en-US" sz="2800" b="1" dirty="0">
                <a:effectLst>
                  <a:innerShdw blurRad="63500" dist="50800" dir="18900000">
                    <a:prstClr val="black">
                      <a:alpha val="50000"/>
                    </a:prstClr>
                  </a:innerShdw>
                </a:effectLst>
                <a:latin typeface="+mn-lt"/>
                <a:cs typeface="Times New Roman" panose="02020603050405020304" pitchFamily="18" charset="0"/>
              </a:rPr>
              <a:t>Ü</a:t>
            </a:r>
            <a:r>
              <a:rPr lang="tr-TR" sz="2800" b="1" dirty="0">
                <a:effectLst>
                  <a:innerShdw blurRad="63500" dist="50800" dir="18900000">
                    <a:prstClr val="black">
                      <a:alpha val="50000"/>
                    </a:prstClr>
                  </a:innerShdw>
                </a:effectLst>
                <a:latin typeface="+mn-lt"/>
                <a:cs typeface="Times New Roman" panose="02020603050405020304" pitchFamily="18" charset="0"/>
              </a:rPr>
              <a:t>LT</a:t>
            </a:r>
            <a:r>
              <a:rPr lang="en-US" sz="2800" b="1" dirty="0">
                <a:effectLst>
                  <a:innerShdw blurRad="63500" dist="50800" dir="18900000">
                    <a:prstClr val="black">
                      <a:alpha val="50000"/>
                    </a:prstClr>
                  </a:innerShdw>
                </a:effectLst>
                <a:latin typeface="+mn-lt"/>
                <a:cs typeface="Times New Roman" panose="02020603050405020304" pitchFamily="18" charset="0"/>
              </a:rPr>
              <a:t>Ü</a:t>
            </a:r>
            <a:r>
              <a:rPr lang="tr-TR" sz="2800" b="1" dirty="0">
                <a:effectLst>
                  <a:innerShdw blurRad="63500" dist="50800" dir="18900000">
                    <a:prstClr val="black">
                      <a:alpha val="50000"/>
                    </a:prstClr>
                  </a:innerShdw>
                </a:effectLst>
                <a:latin typeface="+mn-lt"/>
                <a:cs typeface="Times New Roman" panose="02020603050405020304" pitchFamily="18" charset="0"/>
              </a:rPr>
              <a:t>REL M</a:t>
            </a:r>
            <a:r>
              <a:rPr lang="en-US" sz="2800" b="1" dirty="0">
                <a:effectLst>
                  <a:innerShdw blurRad="63500" dist="50800" dir="18900000">
                    <a:prstClr val="black">
                      <a:alpha val="50000"/>
                    </a:prstClr>
                  </a:innerShdw>
                </a:effectLst>
                <a:latin typeface="+mn-lt"/>
                <a:cs typeface="Times New Roman" panose="02020603050405020304" pitchFamily="18" charset="0"/>
              </a:rPr>
              <a:t>İ</a:t>
            </a:r>
            <a:r>
              <a:rPr lang="tr-TR" sz="2800" b="1" dirty="0">
                <a:effectLst>
                  <a:innerShdw blurRad="63500" dist="50800" dir="18900000">
                    <a:prstClr val="black">
                      <a:alpha val="50000"/>
                    </a:prstClr>
                  </a:innerShdw>
                </a:effectLst>
                <a:latin typeface="+mn-lt"/>
                <a:cs typeface="Times New Roman" panose="02020603050405020304" pitchFamily="18" charset="0"/>
              </a:rPr>
              <a:t>RASIN </a:t>
            </a:r>
            <a:r>
              <a:rPr lang="en-US" sz="2800" b="1" dirty="0">
                <a:effectLst>
                  <a:innerShdw blurRad="63500" dist="50800" dir="18900000">
                    <a:prstClr val="black">
                      <a:alpha val="50000"/>
                    </a:prstClr>
                  </a:innerShdw>
                </a:effectLst>
                <a:latin typeface="+mn-lt"/>
                <a:cs typeface="Times New Roman" panose="02020603050405020304" pitchFamily="18" charset="0"/>
              </a:rPr>
              <a:t>İZİ</a:t>
            </a:r>
            <a:r>
              <a:rPr lang="tr-TR" sz="2800" b="1" dirty="0">
                <a:effectLst>
                  <a:innerShdw blurRad="63500" dist="50800" dir="18900000">
                    <a:prstClr val="black">
                      <a:alpha val="50000"/>
                    </a:prstClr>
                  </a:innerShdw>
                </a:effectLst>
                <a:latin typeface="+mn-lt"/>
                <a:cs typeface="Times New Roman" panose="02020603050405020304" pitchFamily="18" charset="0"/>
              </a:rPr>
              <a:t>NDE B</a:t>
            </a:r>
            <a:r>
              <a:rPr lang="en-US" sz="2800" b="1" dirty="0">
                <a:effectLst>
                  <a:innerShdw blurRad="63500" dist="50800" dir="18900000">
                    <a:prstClr val="black">
                      <a:alpha val="50000"/>
                    </a:prstClr>
                  </a:innerShdw>
                </a:effectLst>
                <a:latin typeface="+mn-lt"/>
                <a:cs typeface="Times New Roman" panose="02020603050405020304" pitchFamily="18" charset="0"/>
              </a:rPr>
              <a:t>İ</a:t>
            </a:r>
            <a:r>
              <a:rPr lang="tr-TR" sz="2800" b="1" dirty="0">
                <a:effectLst>
                  <a:innerShdw blurRad="63500" dist="50800" dir="18900000">
                    <a:prstClr val="black">
                      <a:alpha val="50000"/>
                    </a:prstClr>
                  </a:innerShdw>
                </a:effectLst>
                <a:latin typeface="+mn-lt"/>
                <a:cs typeface="Times New Roman" panose="02020603050405020304" pitchFamily="18" charset="0"/>
              </a:rPr>
              <a:t>REYSEL GEL</a:t>
            </a:r>
            <a:r>
              <a:rPr lang="en-US" sz="2800" b="1" dirty="0">
                <a:effectLst>
                  <a:innerShdw blurRad="63500" dist="50800" dir="18900000">
                    <a:prstClr val="black">
                      <a:alpha val="50000"/>
                    </a:prstClr>
                  </a:innerShdw>
                </a:effectLst>
                <a:latin typeface="+mn-lt"/>
                <a:cs typeface="Times New Roman" panose="02020603050405020304" pitchFamily="18" charset="0"/>
              </a:rPr>
              <a:t>İŞİ</a:t>
            </a:r>
            <a:r>
              <a:rPr lang="tr-TR" sz="2800" b="1" dirty="0">
                <a:effectLst>
                  <a:innerShdw blurRad="63500" dist="50800" dir="18900000">
                    <a:prstClr val="black">
                      <a:alpha val="50000"/>
                    </a:prstClr>
                  </a:innerShdw>
                </a:effectLst>
                <a:latin typeface="+mn-lt"/>
                <a:cs typeface="Times New Roman" panose="02020603050405020304" pitchFamily="18" charset="0"/>
              </a:rPr>
              <a:t>M VE FARKINDALIK</a:t>
            </a:r>
            <a:r>
              <a:rPr lang="en-US" sz="2800" b="1" dirty="0">
                <a:effectLst>
                  <a:innerShdw blurRad="63500" dist="50800" dir="18900000">
                    <a:prstClr val="black">
                      <a:alpha val="50000"/>
                    </a:prstClr>
                  </a:innerShdw>
                </a:effectLst>
                <a:latin typeface="+mn-lt"/>
                <a:cs typeface="Times New Roman" panose="02020603050405020304" pitchFamily="18" charset="0"/>
              </a:rPr>
              <a:t> PROJESİ</a:t>
            </a:r>
            <a:br>
              <a:rPr lang="en-US" sz="2800" b="1" dirty="0">
                <a:effectLst>
                  <a:innerShdw blurRad="63500" dist="50800" dir="18900000">
                    <a:prstClr val="black">
                      <a:alpha val="50000"/>
                    </a:prstClr>
                  </a:innerShdw>
                </a:effectLst>
                <a:latin typeface="+mn-lt"/>
                <a:cs typeface="Times New Roman" panose="02020603050405020304" pitchFamily="18" charset="0"/>
              </a:rPr>
            </a:br>
            <a:endParaRPr lang="tr-TR" sz="2800" b="1" dirty="0">
              <a:effectLst>
                <a:innerShdw blurRad="63500" dist="50800" dir="18900000">
                  <a:prstClr val="black">
                    <a:alpha val="50000"/>
                  </a:prstClr>
                </a:innerShdw>
              </a:effectLst>
              <a:latin typeface="+mn-lt"/>
              <a:cs typeface="Times New Roman" panose="02020603050405020304" pitchFamily="18" charset="0"/>
            </a:endParaRPr>
          </a:p>
        </p:txBody>
      </p:sp>
      <p:sp>
        <p:nvSpPr>
          <p:cNvPr id="3" name="Alt Başlık 2">
            <a:extLst>
              <a:ext uri="{FF2B5EF4-FFF2-40B4-BE49-F238E27FC236}">
                <a16:creationId xmlns:a16="http://schemas.microsoft.com/office/drawing/2014/main" id="{FA544912-98BA-4C2C-AF53-2D0323E280CA}"/>
              </a:ext>
            </a:extLst>
          </p:cNvPr>
          <p:cNvSpPr>
            <a:spLocks noGrp="1"/>
          </p:cNvSpPr>
          <p:nvPr>
            <p:ph type="subTitle" idx="1"/>
          </p:nvPr>
        </p:nvSpPr>
        <p:spPr>
          <a:xfrm>
            <a:off x="4515008" y="3991622"/>
            <a:ext cx="4023360" cy="389135"/>
          </a:xfrm>
        </p:spPr>
        <p:txBody>
          <a:bodyPr>
            <a:normAutofit/>
          </a:bodyPr>
          <a:lstStyle/>
          <a:p>
            <a:r>
              <a:rPr lang="tr-TR" sz="2000" dirty="0"/>
              <a:t>2020-1-TR01-KA347-083728</a:t>
            </a:r>
          </a:p>
        </p:txBody>
      </p:sp>
      <p:pic>
        <p:nvPicPr>
          <p:cNvPr id="4" name="Resim 3">
            <a:extLst>
              <a:ext uri="{FF2B5EF4-FFF2-40B4-BE49-F238E27FC236}">
                <a16:creationId xmlns:a16="http://schemas.microsoft.com/office/drawing/2014/main" id="{A4451A4C-4AE7-4F41-A31D-3D1A2B854B59}"/>
              </a:ext>
            </a:extLst>
          </p:cNvPr>
          <p:cNvPicPr>
            <a:picLocks noChangeAspect="1"/>
          </p:cNvPicPr>
          <p:nvPr/>
        </p:nvPicPr>
        <p:blipFill>
          <a:blip r:embed="rId3"/>
          <a:stretch>
            <a:fillRect/>
          </a:stretch>
        </p:blipFill>
        <p:spPr>
          <a:xfrm>
            <a:off x="209930" y="246372"/>
            <a:ext cx="1457071" cy="798645"/>
          </a:xfrm>
          <a:prstGeom prst="rect">
            <a:avLst/>
          </a:prstGeom>
        </p:spPr>
      </p:pic>
      <p:pic>
        <p:nvPicPr>
          <p:cNvPr id="6" name="Resim 5">
            <a:extLst>
              <a:ext uri="{FF2B5EF4-FFF2-40B4-BE49-F238E27FC236}">
                <a16:creationId xmlns:a16="http://schemas.microsoft.com/office/drawing/2014/main" id="{C44643CA-4D9B-46A9-A844-52D31AF2CC9B}"/>
              </a:ext>
            </a:extLst>
          </p:cNvPr>
          <p:cNvPicPr>
            <a:picLocks noChangeAspect="1"/>
          </p:cNvPicPr>
          <p:nvPr/>
        </p:nvPicPr>
        <p:blipFill>
          <a:blip r:embed="rId4"/>
          <a:stretch>
            <a:fillRect/>
          </a:stretch>
        </p:blipFill>
        <p:spPr>
          <a:xfrm>
            <a:off x="10360023" y="252470"/>
            <a:ext cx="1511939" cy="792549"/>
          </a:xfrm>
          <a:prstGeom prst="rect">
            <a:avLst/>
          </a:prstGeom>
        </p:spPr>
      </p:pic>
      <p:pic>
        <p:nvPicPr>
          <p:cNvPr id="7" name="Resim 6">
            <a:extLst>
              <a:ext uri="{FF2B5EF4-FFF2-40B4-BE49-F238E27FC236}">
                <a16:creationId xmlns:a16="http://schemas.microsoft.com/office/drawing/2014/main" id="{7E00ECA6-AF2D-4502-A141-DDF955BE11E7}"/>
              </a:ext>
            </a:extLst>
          </p:cNvPr>
          <p:cNvPicPr>
            <a:picLocks noChangeAspect="1"/>
          </p:cNvPicPr>
          <p:nvPr/>
        </p:nvPicPr>
        <p:blipFill>
          <a:blip r:embed="rId5"/>
          <a:stretch>
            <a:fillRect/>
          </a:stretch>
        </p:blipFill>
        <p:spPr>
          <a:xfrm>
            <a:off x="4942934" y="2"/>
            <a:ext cx="1879899" cy="1179541"/>
          </a:xfrm>
          <a:prstGeom prst="rect">
            <a:avLst/>
          </a:prstGeom>
        </p:spPr>
      </p:pic>
      <p:pic>
        <p:nvPicPr>
          <p:cNvPr id="8" name="Resim 7">
            <a:extLst>
              <a:ext uri="{FF2B5EF4-FFF2-40B4-BE49-F238E27FC236}">
                <a16:creationId xmlns:a16="http://schemas.microsoft.com/office/drawing/2014/main" id="{3149D341-D31D-45EA-AA9B-33B0AEDE3A7A}"/>
              </a:ext>
            </a:extLst>
          </p:cNvPr>
          <p:cNvPicPr>
            <a:picLocks noChangeAspect="1"/>
          </p:cNvPicPr>
          <p:nvPr/>
        </p:nvPicPr>
        <p:blipFill>
          <a:blip r:embed="rId6"/>
          <a:stretch>
            <a:fillRect/>
          </a:stretch>
        </p:blipFill>
        <p:spPr>
          <a:xfrm>
            <a:off x="1055140" y="5633889"/>
            <a:ext cx="9937341" cy="1127859"/>
          </a:xfrm>
          <a:prstGeom prst="rect">
            <a:avLst/>
          </a:prstGeom>
        </p:spPr>
      </p:pic>
      <p:pic>
        <p:nvPicPr>
          <p:cNvPr id="5" name="Resim 4"/>
          <p:cNvPicPr>
            <a:picLocks noChangeAspect="1"/>
          </p:cNvPicPr>
          <p:nvPr/>
        </p:nvPicPr>
        <p:blipFill rotWithShape="1">
          <a:blip r:embed="rId7"/>
          <a:srcRect l="5514" t="19693" r="54860" b="14051"/>
          <a:stretch/>
        </p:blipFill>
        <p:spPr>
          <a:xfrm>
            <a:off x="1915263" y="2454495"/>
            <a:ext cx="1618408" cy="1731695"/>
          </a:xfrm>
          <a:prstGeom prst="rect">
            <a:avLst/>
          </a:prstGeom>
        </p:spPr>
      </p:pic>
    </p:spTree>
    <p:extLst>
      <p:ext uri="{BB962C8B-B14F-4D97-AF65-F5344CB8AC3E}">
        <p14:creationId xmlns:p14="http://schemas.microsoft.com/office/powerpoint/2010/main" val="663538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4DD741B-3D2B-49C1-9E9C-50A41D6F6EA2}"/>
              </a:ext>
            </a:extLst>
          </p:cNvPr>
          <p:cNvSpPr>
            <a:spLocks noGrp="1"/>
          </p:cNvSpPr>
          <p:nvPr>
            <p:ph type="ctrTitle"/>
          </p:nvPr>
        </p:nvSpPr>
        <p:spPr>
          <a:xfrm>
            <a:off x="3140517" y="2208729"/>
            <a:ext cx="7219507" cy="2261448"/>
          </a:xfrm>
        </p:spPr>
        <p:txBody>
          <a:bodyPr anchor="b">
            <a:noAutofit/>
          </a:bodyPr>
          <a:lstStyle/>
          <a:p>
            <a:pPr>
              <a:lnSpc>
                <a:spcPct val="150000"/>
              </a:lnSpc>
            </a:pPr>
            <a:r>
              <a:rPr lang="tr-TR" sz="2800" b="1" dirty="0">
                <a:effectLst>
                  <a:innerShdw blurRad="63500" dist="50800" dir="18900000">
                    <a:prstClr val="black">
                      <a:alpha val="50000"/>
                    </a:prstClr>
                  </a:innerShdw>
                </a:effectLst>
                <a:latin typeface="+mn-lt"/>
                <a:cs typeface="Times New Roman" panose="02020603050405020304" pitchFamily="18" charset="0"/>
              </a:rPr>
              <a:t>K</a:t>
            </a:r>
            <a:r>
              <a:rPr lang="en-US" sz="2800" b="1" dirty="0">
                <a:effectLst>
                  <a:innerShdw blurRad="63500" dist="50800" dir="18900000">
                    <a:prstClr val="black">
                      <a:alpha val="50000"/>
                    </a:prstClr>
                  </a:innerShdw>
                </a:effectLst>
                <a:latin typeface="+mn-lt"/>
                <a:cs typeface="Times New Roman" panose="02020603050405020304" pitchFamily="18" charset="0"/>
              </a:rPr>
              <a:t>Ü</a:t>
            </a:r>
            <a:r>
              <a:rPr lang="tr-TR" sz="2800" b="1" dirty="0">
                <a:effectLst>
                  <a:innerShdw blurRad="63500" dist="50800" dir="18900000">
                    <a:prstClr val="black">
                      <a:alpha val="50000"/>
                    </a:prstClr>
                  </a:innerShdw>
                </a:effectLst>
                <a:latin typeface="+mn-lt"/>
                <a:cs typeface="Times New Roman" panose="02020603050405020304" pitchFamily="18" charset="0"/>
              </a:rPr>
              <a:t>LT</a:t>
            </a:r>
            <a:r>
              <a:rPr lang="en-US" sz="2800" b="1" dirty="0">
                <a:effectLst>
                  <a:innerShdw blurRad="63500" dist="50800" dir="18900000">
                    <a:prstClr val="black">
                      <a:alpha val="50000"/>
                    </a:prstClr>
                  </a:innerShdw>
                </a:effectLst>
                <a:latin typeface="+mn-lt"/>
                <a:cs typeface="Times New Roman" panose="02020603050405020304" pitchFamily="18" charset="0"/>
              </a:rPr>
              <a:t>Ü</a:t>
            </a:r>
            <a:r>
              <a:rPr lang="tr-TR" sz="2800" b="1" dirty="0">
                <a:effectLst>
                  <a:innerShdw blurRad="63500" dist="50800" dir="18900000">
                    <a:prstClr val="black">
                      <a:alpha val="50000"/>
                    </a:prstClr>
                  </a:innerShdw>
                </a:effectLst>
                <a:latin typeface="+mn-lt"/>
                <a:cs typeface="Times New Roman" panose="02020603050405020304" pitchFamily="18" charset="0"/>
              </a:rPr>
              <a:t>REL M</a:t>
            </a:r>
            <a:r>
              <a:rPr lang="en-US" sz="2800" b="1" dirty="0">
                <a:effectLst>
                  <a:innerShdw blurRad="63500" dist="50800" dir="18900000">
                    <a:prstClr val="black">
                      <a:alpha val="50000"/>
                    </a:prstClr>
                  </a:innerShdw>
                </a:effectLst>
                <a:latin typeface="+mn-lt"/>
                <a:cs typeface="Times New Roman" panose="02020603050405020304" pitchFamily="18" charset="0"/>
              </a:rPr>
              <a:t>İ</a:t>
            </a:r>
            <a:r>
              <a:rPr lang="tr-TR" sz="2800" b="1" dirty="0">
                <a:effectLst>
                  <a:innerShdw blurRad="63500" dist="50800" dir="18900000">
                    <a:prstClr val="black">
                      <a:alpha val="50000"/>
                    </a:prstClr>
                  </a:innerShdw>
                </a:effectLst>
                <a:latin typeface="+mn-lt"/>
                <a:cs typeface="Times New Roman" panose="02020603050405020304" pitchFamily="18" charset="0"/>
              </a:rPr>
              <a:t>RASIN </a:t>
            </a:r>
            <a:r>
              <a:rPr lang="en-US" sz="2800" b="1" dirty="0">
                <a:effectLst>
                  <a:innerShdw blurRad="63500" dist="50800" dir="18900000">
                    <a:prstClr val="black">
                      <a:alpha val="50000"/>
                    </a:prstClr>
                  </a:innerShdw>
                </a:effectLst>
                <a:latin typeface="+mn-lt"/>
                <a:cs typeface="Times New Roman" panose="02020603050405020304" pitchFamily="18" charset="0"/>
              </a:rPr>
              <a:t>İZİ</a:t>
            </a:r>
            <a:r>
              <a:rPr lang="tr-TR" sz="2800" b="1" dirty="0">
                <a:effectLst>
                  <a:innerShdw blurRad="63500" dist="50800" dir="18900000">
                    <a:prstClr val="black">
                      <a:alpha val="50000"/>
                    </a:prstClr>
                  </a:innerShdw>
                </a:effectLst>
                <a:latin typeface="+mn-lt"/>
                <a:cs typeface="Times New Roman" panose="02020603050405020304" pitchFamily="18" charset="0"/>
              </a:rPr>
              <a:t>NDE B</a:t>
            </a:r>
            <a:r>
              <a:rPr lang="en-US" sz="2800" b="1" dirty="0">
                <a:effectLst>
                  <a:innerShdw blurRad="63500" dist="50800" dir="18900000">
                    <a:prstClr val="black">
                      <a:alpha val="50000"/>
                    </a:prstClr>
                  </a:innerShdw>
                </a:effectLst>
                <a:latin typeface="+mn-lt"/>
                <a:cs typeface="Times New Roman" panose="02020603050405020304" pitchFamily="18" charset="0"/>
              </a:rPr>
              <a:t>İ</a:t>
            </a:r>
            <a:r>
              <a:rPr lang="tr-TR" sz="2800" b="1" dirty="0">
                <a:effectLst>
                  <a:innerShdw blurRad="63500" dist="50800" dir="18900000">
                    <a:prstClr val="black">
                      <a:alpha val="50000"/>
                    </a:prstClr>
                  </a:innerShdw>
                </a:effectLst>
                <a:latin typeface="+mn-lt"/>
                <a:cs typeface="Times New Roman" panose="02020603050405020304" pitchFamily="18" charset="0"/>
              </a:rPr>
              <a:t>REYSEL GEL</a:t>
            </a:r>
            <a:r>
              <a:rPr lang="en-US" sz="2800" b="1" dirty="0">
                <a:effectLst>
                  <a:innerShdw blurRad="63500" dist="50800" dir="18900000">
                    <a:prstClr val="black">
                      <a:alpha val="50000"/>
                    </a:prstClr>
                  </a:innerShdw>
                </a:effectLst>
                <a:latin typeface="+mn-lt"/>
                <a:cs typeface="Times New Roman" panose="02020603050405020304" pitchFamily="18" charset="0"/>
              </a:rPr>
              <a:t>İŞİ</a:t>
            </a:r>
            <a:r>
              <a:rPr lang="tr-TR" sz="2800" b="1" dirty="0">
                <a:effectLst>
                  <a:innerShdw blurRad="63500" dist="50800" dir="18900000">
                    <a:prstClr val="black">
                      <a:alpha val="50000"/>
                    </a:prstClr>
                  </a:innerShdw>
                </a:effectLst>
                <a:latin typeface="+mn-lt"/>
                <a:cs typeface="Times New Roman" panose="02020603050405020304" pitchFamily="18" charset="0"/>
              </a:rPr>
              <a:t>M VE FARKINDALIK</a:t>
            </a:r>
            <a:r>
              <a:rPr lang="en-US" sz="2800" b="1" dirty="0">
                <a:effectLst>
                  <a:innerShdw blurRad="63500" dist="50800" dir="18900000">
                    <a:prstClr val="black">
                      <a:alpha val="50000"/>
                    </a:prstClr>
                  </a:innerShdw>
                </a:effectLst>
                <a:latin typeface="+mn-lt"/>
                <a:cs typeface="Times New Roman" panose="02020603050405020304" pitchFamily="18" charset="0"/>
              </a:rPr>
              <a:t> PROJESİ</a:t>
            </a:r>
            <a:br>
              <a:rPr lang="en-US" sz="2800" b="1" dirty="0">
                <a:effectLst>
                  <a:innerShdw blurRad="63500" dist="50800" dir="18900000">
                    <a:prstClr val="black">
                      <a:alpha val="50000"/>
                    </a:prstClr>
                  </a:innerShdw>
                </a:effectLst>
                <a:latin typeface="+mn-lt"/>
                <a:cs typeface="Times New Roman" panose="02020603050405020304" pitchFamily="18" charset="0"/>
              </a:rPr>
            </a:br>
            <a:endParaRPr lang="tr-TR" sz="2800" b="1" dirty="0">
              <a:effectLst>
                <a:innerShdw blurRad="63500" dist="50800" dir="18900000">
                  <a:prstClr val="black">
                    <a:alpha val="50000"/>
                  </a:prstClr>
                </a:innerShdw>
              </a:effectLst>
              <a:latin typeface="+mn-lt"/>
              <a:cs typeface="Times New Roman" panose="02020603050405020304" pitchFamily="18" charset="0"/>
            </a:endParaRPr>
          </a:p>
        </p:txBody>
      </p:sp>
      <p:sp>
        <p:nvSpPr>
          <p:cNvPr id="3" name="Alt Başlık 2">
            <a:extLst>
              <a:ext uri="{FF2B5EF4-FFF2-40B4-BE49-F238E27FC236}">
                <a16:creationId xmlns:a16="http://schemas.microsoft.com/office/drawing/2014/main" id="{FA544912-98BA-4C2C-AF53-2D0323E280CA}"/>
              </a:ext>
            </a:extLst>
          </p:cNvPr>
          <p:cNvSpPr>
            <a:spLocks noGrp="1"/>
          </p:cNvSpPr>
          <p:nvPr>
            <p:ph type="subTitle" idx="1"/>
          </p:nvPr>
        </p:nvSpPr>
        <p:spPr>
          <a:xfrm>
            <a:off x="4496720" y="3910973"/>
            <a:ext cx="4023360" cy="389135"/>
          </a:xfrm>
        </p:spPr>
        <p:txBody>
          <a:bodyPr>
            <a:normAutofit/>
          </a:bodyPr>
          <a:lstStyle/>
          <a:p>
            <a:r>
              <a:rPr lang="tr-TR" sz="2000" dirty="0"/>
              <a:t>2020-1-TR01-KA347-083728</a:t>
            </a:r>
          </a:p>
        </p:txBody>
      </p:sp>
      <p:pic>
        <p:nvPicPr>
          <p:cNvPr id="4" name="Resim 3">
            <a:extLst>
              <a:ext uri="{FF2B5EF4-FFF2-40B4-BE49-F238E27FC236}">
                <a16:creationId xmlns:a16="http://schemas.microsoft.com/office/drawing/2014/main" id="{A4451A4C-4AE7-4F41-A31D-3D1A2B854B59}"/>
              </a:ext>
            </a:extLst>
          </p:cNvPr>
          <p:cNvPicPr>
            <a:picLocks noChangeAspect="1"/>
          </p:cNvPicPr>
          <p:nvPr/>
        </p:nvPicPr>
        <p:blipFill>
          <a:blip r:embed="rId3"/>
          <a:stretch>
            <a:fillRect/>
          </a:stretch>
        </p:blipFill>
        <p:spPr>
          <a:xfrm>
            <a:off x="209930" y="246372"/>
            <a:ext cx="1457071" cy="798645"/>
          </a:xfrm>
          <a:prstGeom prst="rect">
            <a:avLst/>
          </a:prstGeom>
        </p:spPr>
      </p:pic>
      <p:pic>
        <p:nvPicPr>
          <p:cNvPr id="6" name="Resim 5">
            <a:extLst>
              <a:ext uri="{FF2B5EF4-FFF2-40B4-BE49-F238E27FC236}">
                <a16:creationId xmlns:a16="http://schemas.microsoft.com/office/drawing/2014/main" id="{C44643CA-4D9B-46A9-A844-52D31AF2CC9B}"/>
              </a:ext>
            </a:extLst>
          </p:cNvPr>
          <p:cNvPicPr>
            <a:picLocks noChangeAspect="1"/>
          </p:cNvPicPr>
          <p:nvPr/>
        </p:nvPicPr>
        <p:blipFill>
          <a:blip r:embed="rId4"/>
          <a:stretch>
            <a:fillRect/>
          </a:stretch>
        </p:blipFill>
        <p:spPr>
          <a:xfrm>
            <a:off x="10360023" y="252470"/>
            <a:ext cx="1511939" cy="792549"/>
          </a:xfrm>
          <a:prstGeom prst="rect">
            <a:avLst/>
          </a:prstGeom>
        </p:spPr>
      </p:pic>
      <p:pic>
        <p:nvPicPr>
          <p:cNvPr id="7" name="Resim 6">
            <a:extLst>
              <a:ext uri="{FF2B5EF4-FFF2-40B4-BE49-F238E27FC236}">
                <a16:creationId xmlns:a16="http://schemas.microsoft.com/office/drawing/2014/main" id="{7E00ECA6-AF2D-4502-A141-DDF955BE11E7}"/>
              </a:ext>
            </a:extLst>
          </p:cNvPr>
          <p:cNvPicPr>
            <a:picLocks noChangeAspect="1"/>
          </p:cNvPicPr>
          <p:nvPr/>
        </p:nvPicPr>
        <p:blipFill>
          <a:blip r:embed="rId5"/>
          <a:stretch>
            <a:fillRect/>
          </a:stretch>
        </p:blipFill>
        <p:spPr>
          <a:xfrm>
            <a:off x="4942934" y="2"/>
            <a:ext cx="1879899" cy="1179541"/>
          </a:xfrm>
          <a:prstGeom prst="rect">
            <a:avLst/>
          </a:prstGeom>
        </p:spPr>
      </p:pic>
      <p:pic>
        <p:nvPicPr>
          <p:cNvPr id="8" name="Resim 7">
            <a:extLst>
              <a:ext uri="{FF2B5EF4-FFF2-40B4-BE49-F238E27FC236}">
                <a16:creationId xmlns:a16="http://schemas.microsoft.com/office/drawing/2014/main" id="{3149D341-D31D-45EA-AA9B-33B0AEDE3A7A}"/>
              </a:ext>
            </a:extLst>
          </p:cNvPr>
          <p:cNvPicPr>
            <a:picLocks noChangeAspect="1"/>
          </p:cNvPicPr>
          <p:nvPr/>
        </p:nvPicPr>
        <p:blipFill>
          <a:blip r:embed="rId6"/>
          <a:stretch>
            <a:fillRect/>
          </a:stretch>
        </p:blipFill>
        <p:spPr>
          <a:xfrm>
            <a:off x="1055140" y="5633889"/>
            <a:ext cx="9937341" cy="1127859"/>
          </a:xfrm>
          <a:prstGeom prst="rect">
            <a:avLst/>
          </a:prstGeom>
        </p:spPr>
      </p:pic>
      <p:pic>
        <p:nvPicPr>
          <p:cNvPr id="5" name="Resim 4"/>
          <p:cNvPicPr>
            <a:picLocks noChangeAspect="1"/>
          </p:cNvPicPr>
          <p:nvPr/>
        </p:nvPicPr>
        <p:blipFill rotWithShape="1">
          <a:blip r:embed="rId7"/>
          <a:srcRect l="5514" t="19693" r="54860" b="14051"/>
          <a:stretch/>
        </p:blipFill>
        <p:spPr>
          <a:xfrm>
            <a:off x="1915263" y="2454495"/>
            <a:ext cx="1618408" cy="1731695"/>
          </a:xfrm>
          <a:prstGeom prst="rect">
            <a:avLst/>
          </a:prstGeom>
        </p:spPr>
      </p:pic>
    </p:spTree>
    <p:extLst>
      <p:ext uri="{BB962C8B-B14F-4D97-AF65-F5344CB8AC3E}">
        <p14:creationId xmlns:p14="http://schemas.microsoft.com/office/powerpoint/2010/main" val="2785503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286A7A9-C553-4DC4-8864-257AFFC81E08}"/>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PROJE HAKKINDA</a:t>
            </a:r>
            <a:endParaRPr lang="tr-TR" dirty="0">
              <a:latin typeface="Times New Roman" panose="02020603050405020304" pitchFamily="18" charset="0"/>
              <a:cs typeface="Times New Roman" panose="02020603050405020304" pitchFamily="18" charset="0"/>
            </a:endParaRPr>
          </a:p>
        </p:txBody>
      </p:sp>
      <p:sp>
        <p:nvSpPr>
          <p:cNvPr id="7" name="Metin kutusu 6">
            <a:extLst>
              <a:ext uri="{FF2B5EF4-FFF2-40B4-BE49-F238E27FC236}">
                <a16:creationId xmlns:a16="http://schemas.microsoft.com/office/drawing/2014/main" id="{70833A82-A62B-408C-89BF-B5685B1E1EA8}"/>
              </a:ext>
            </a:extLst>
          </p:cNvPr>
          <p:cNvSpPr txBox="1"/>
          <p:nvPr/>
        </p:nvSpPr>
        <p:spPr>
          <a:xfrm>
            <a:off x="4101193" y="1352912"/>
            <a:ext cx="7764951" cy="4524315"/>
          </a:xfrm>
          <a:prstGeom prst="rect">
            <a:avLst/>
          </a:prstGeom>
          <a:noFill/>
        </p:spPr>
        <p:txBody>
          <a:bodyPr wrap="square">
            <a:spAutoFit/>
          </a:bodyPr>
          <a:lstStyle/>
          <a:p>
            <a:r>
              <a:rPr lang="tr-TR" b="1" dirty="0">
                <a:cs typeface="Times New Roman" panose="02020603050405020304" pitchFamily="18" charset="0"/>
              </a:rPr>
              <a:t>PROJE NUMARASI		: </a:t>
            </a:r>
            <a:r>
              <a:rPr lang="tr-TR" dirty="0">
                <a:cs typeface="Times New Roman" panose="02020603050405020304" pitchFamily="18" charset="0"/>
              </a:rPr>
              <a:t>2020-1-TR01-KA347-083728</a:t>
            </a:r>
            <a:endParaRPr lang="en-US" dirty="0">
              <a:cs typeface="Times New Roman" panose="02020603050405020304" pitchFamily="18" charset="0"/>
            </a:endParaRPr>
          </a:p>
          <a:p>
            <a:endParaRPr lang="tr-TR" b="1" dirty="0">
              <a:cs typeface="Times New Roman" panose="02020603050405020304" pitchFamily="18" charset="0"/>
            </a:endParaRPr>
          </a:p>
          <a:p>
            <a:r>
              <a:rPr lang="tr-TR" b="1" dirty="0">
                <a:cs typeface="Times New Roman" panose="02020603050405020304" pitchFamily="18" charset="0"/>
              </a:rPr>
              <a:t>EYLEM-FAALİYET ADI</a:t>
            </a:r>
            <a:r>
              <a:rPr lang="en-US" b="1" dirty="0">
                <a:cs typeface="Times New Roman" panose="02020603050405020304" pitchFamily="18" charset="0"/>
              </a:rPr>
              <a:t>	</a:t>
            </a:r>
            <a:r>
              <a:rPr lang="tr-TR" b="1" dirty="0">
                <a:cs typeface="Times New Roman" panose="02020603050405020304" pitchFamily="18" charset="0"/>
              </a:rPr>
              <a:t>: </a:t>
            </a:r>
            <a:r>
              <a:rPr lang="tr-TR" b="1" dirty="0">
                <a:solidFill>
                  <a:srgbClr val="C00000"/>
                </a:solidFill>
                <a:cs typeface="Times New Roman" panose="02020603050405020304" pitchFamily="18" charset="0"/>
              </a:rPr>
              <a:t>ERASMUS + ULUSAL GENÇLİK DİYALOĞU </a:t>
            </a:r>
          </a:p>
          <a:p>
            <a:endParaRPr lang="tr-TR" b="1" dirty="0">
              <a:cs typeface="Times New Roman" panose="02020603050405020304" pitchFamily="18" charset="0"/>
            </a:endParaRPr>
          </a:p>
          <a:p>
            <a:r>
              <a:rPr lang="tr-TR" b="1" dirty="0">
                <a:cs typeface="Times New Roman" panose="02020603050405020304" pitchFamily="18" charset="0"/>
              </a:rPr>
              <a:t>PROJE ADI			</a:t>
            </a:r>
            <a:r>
              <a:rPr lang="en-US" b="1" dirty="0">
                <a:cs typeface="Times New Roman" panose="02020603050405020304" pitchFamily="18" charset="0"/>
              </a:rPr>
              <a:t>	</a:t>
            </a:r>
            <a:r>
              <a:rPr lang="tr-TR" b="1" dirty="0">
                <a:cs typeface="Times New Roman" panose="02020603050405020304" pitchFamily="18" charset="0"/>
              </a:rPr>
              <a:t>: </a:t>
            </a:r>
            <a:r>
              <a:rPr lang="tr-TR" dirty="0">
                <a:cs typeface="Times New Roman" panose="02020603050405020304" pitchFamily="18" charset="0"/>
              </a:rPr>
              <a:t>KÜLTÜREL MİRASIN İZİNDE </a:t>
            </a:r>
          </a:p>
          <a:p>
            <a:r>
              <a:rPr lang="tr-TR" dirty="0">
                <a:cs typeface="Times New Roman" panose="02020603050405020304" pitchFamily="18" charset="0"/>
              </a:rPr>
              <a:t>						  BİREYSEL GELİŞİM VE FARKINDALIK</a:t>
            </a:r>
            <a:endParaRPr lang="en-US" dirty="0">
              <a:cs typeface="Times New Roman" panose="02020603050405020304" pitchFamily="18" charset="0"/>
            </a:endParaRPr>
          </a:p>
          <a:p>
            <a:endParaRPr lang="tr-TR" b="1" dirty="0">
              <a:cs typeface="Times New Roman" panose="02020603050405020304" pitchFamily="18" charset="0"/>
            </a:endParaRPr>
          </a:p>
          <a:p>
            <a:r>
              <a:rPr lang="tr-TR" b="1" dirty="0">
                <a:cs typeface="Times New Roman" panose="02020603050405020304" pitchFamily="18" charset="0"/>
              </a:rPr>
              <a:t>BAŞVURU SAHİBİ 	 </a:t>
            </a:r>
            <a:r>
              <a:rPr lang="en-US" b="1" dirty="0">
                <a:cs typeface="Times New Roman" panose="02020603050405020304" pitchFamily="18" charset="0"/>
              </a:rPr>
              <a:t>	</a:t>
            </a:r>
            <a:r>
              <a:rPr lang="tr-TR" b="1" dirty="0">
                <a:cs typeface="Times New Roman" panose="02020603050405020304" pitchFamily="18" charset="0"/>
              </a:rPr>
              <a:t>: </a:t>
            </a:r>
            <a:r>
              <a:rPr lang="tr-TR" dirty="0">
                <a:cs typeface="Times New Roman" panose="02020603050405020304" pitchFamily="18" charset="0"/>
              </a:rPr>
              <a:t>İZMİR OLGUNLAŞMA ENSTİTÜSÜ</a:t>
            </a:r>
          </a:p>
          <a:p>
            <a:endParaRPr lang="tr-TR" b="1" dirty="0">
              <a:cs typeface="Times New Roman" panose="02020603050405020304" pitchFamily="18" charset="0"/>
            </a:endParaRPr>
          </a:p>
          <a:p>
            <a:pPr>
              <a:lnSpc>
                <a:spcPct val="150000"/>
              </a:lnSpc>
            </a:pPr>
            <a:r>
              <a:rPr lang="tr-TR" b="1" dirty="0">
                <a:cs typeface="Times New Roman" panose="02020603050405020304" pitchFamily="18" charset="0"/>
              </a:rPr>
              <a:t>PROJE ORTAKLARI		: </a:t>
            </a:r>
            <a:r>
              <a:rPr lang="tr-TR" b="1" dirty="0">
                <a:solidFill>
                  <a:srgbClr val="C00000"/>
                </a:solidFill>
              </a:rPr>
              <a:t>UŞAK ÜNİVERSİTESİ</a:t>
            </a:r>
          </a:p>
          <a:p>
            <a:pPr>
              <a:lnSpc>
                <a:spcPct val="150000"/>
              </a:lnSpc>
            </a:pPr>
            <a:r>
              <a:rPr lang="tr-TR" b="1" dirty="0">
                <a:solidFill>
                  <a:srgbClr val="C00000"/>
                </a:solidFill>
              </a:rPr>
              <a:t>						  AKDENİZ </a:t>
            </a:r>
            <a:r>
              <a:rPr lang="en-US" b="1" dirty="0">
                <a:solidFill>
                  <a:srgbClr val="C00000"/>
                </a:solidFill>
              </a:rPr>
              <a:t>Ü</a:t>
            </a:r>
            <a:r>
              <a:rPr lang="tr-TR" b="1" dirty="0">
                <a:solidFill>
                  <a:srgbClr val="C00000"/>
                </a:solidFill>
              </a:rPr>
              <a:t>N</a:t>
            </a:r>
            <a:r>
              <a:rPr lang="en-US" b="1" dirty="0">
                <a:solidFill>
                  <a:srgbClr val="C00000"/>
                </a:solidFill>
              </a:rPr>
              <a:t>İ</a:t>
            </a:r>
            <a:r>
              <a:rPr lang="tr-TR" b="1" dirty="0">
                <a:solidFill>
                  <a:srgbClr val="C00000"/>
                </a:solidFill>
              </a:rPr>
              <a:t>VERSİTESİ</a:t>
            </a:r>
            <a:endParaRPr lang="en-US" b="1" dirty="0">
              <a:solidFill>
                <a:srgbClr val="C00000"/>
              </a:solidFill>
            </a:endParaRPr>
          </a:p>
          <a:p>
            <a:pPr>
              <a:lnSpc>
                <a:spcPct val="150000"/>
              </a:lnSpc>
            </a:pPr>
            <a:r>
              <a:rPr lang="tr-TR" b="1" dirty="0">
                <a:solidFill>
                  <a:srgbClr val="C00000"/>
                </a:solidFill>
              </a:rPr>
              <a:t>						  ISPARTA UYGULAMAL</a:t>
            </a:r>
            <a:r>
              <a:rPr lang="en-US" b="1" dirty="0">
                <a:solidFill>
                  <a:srgbClr val="C00000"/>
                </a:solidFill>
              </a:rPr>
              <a:t>I</a:t>
            </a:r>
            <a:r>
              <a:rPr lang="tr-TR" b="1" dirty="0">
                <a:solidFill>
                  <a:srgbClr val="C00000"/>
                </a:solidFill>
              </a:rPr>
              <a:t> BİLİMLER ÜNİ.</a:t>
            </a:r>
          </a:p>
          <a:p>
            <a:pPr>
              <a:lnSpc>
                <a:spcPct val="150000"/>
              </a:lnSpc>
            </a:pPr>
            <a:r>
              <a:rPr lang="tr-TR" b="1" dirty="0">
                <a:solidFill>
                  <a:srgbClr val="C00000"/>
                </a:solidFill>
              </a:rPr>
              <a:t>						  S</a:t>
            </a:r>
            <a:r>
              <a:rPr lang="en-US" b="1" dirty="0">
                <a:solidFill>
                  <a:srgbClr val="C00000"/>
                </a:solidFill>
              </a:rPr>
              <a:t>Ü</a:t>
            </a:r>
            <a:r>
              <a:rPr lang="tr-TR" b="1" dirty="0">
                <a:solidFill>
                  <a:srgbClr val="C00000"/>
                </a:solidFill>
              </a:rPr>
              <a:t>LEYMAN DEM</a:t>
            </a:r>
            <a:r>
              <a:rPr lang="en-US" b="1" dirty="0">
                <a:solidFill>
                  <a:srgbClr val="C00000"/>
                </a:solidFill>
              </a:rPr>
              <a:t>İ</a:t>
            </a:r>
            <a:r>
              <a:rPr lang="tr-TR" b="1" dirty="0">
                <a:solidFill>
                  <a:srgbClr val="C00000"/>
                </a:solidFill>
              </a:rPr>
              <a:t>REL </a:t>
            </a:r>
            <a:r>
              <a:rPr lang="en-US" b="1" dirty="0">
                <a:solidFill>
                  <a:srgbClr val="C00000"/>
                </a:solidFill>
              </a:rPr>
              <a:t>Ü</a:t>
            </a:r>
            <a:r>
              <a:rPr lang="tr-TR" b="1" dirty="0">
                <a:solidFill>
                  <a:srgbClr val="C00000"/>
                </a:solidFill>
              </a:rPr>
              <a:t>N</a:t>
            </a:r>
            <a:r>
              <a:rPr lang="en-US" b="1" dirty="0">
                <a:solidFill>
                  <a:srgbClr val="C00000"/>
                </a:solidFill>
              </a:rPr>
              <a:t>İ</a:t>
            </a:r>
            <a:r>
              <a:rPr lang="tr-TR" b="1" dirty="0">
                <a:solidFill>
                  <a:srgbClr val="C00000"/>
                </a:solidFill>
              </a:rPr>
              <a:t>VERSİTESİ</a:t>
            </a:r>
          </a:p>
          <a:p>
            <a:endParaRPr lang="tr-TR" b="1" dirty="0">
              <a:cs typeface="Times New Roman" panose="02020603050405020304" pitchFamily="18" charset="0"/>
            </a:endParaRPr>
          </a:p>
        </p:txBody>
      </p:sp>
    </p:spTree>
    <p:extLst>
      <p:ext uri="{BB962C8B-B14F-4D97-AF65-F5344CB8AC3E}">
        <p14:creationId xmlns:p14="http://schemas.microsoft.com/office/powerpoint/2010/main" val="3775208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286A7A9-C553-4DC4-8864-257AFFC81E08}"/>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PROJE </a:t>
            </a:r>
            <a:r>
              <a:rPr lang="tr-TR" dirty="0">
                <a:latin typeface="Times New Roman" panose="02020603050405020304" pitchFamily="18" charset="0"/>
                <a:cs typeface="Times New Roman" panose="02020603050405020304" pitchFamily="18" charset="0"/>
              </a:rPr>
              <a:t>LOGOSU</a:t>
            </a:r>
          </a:p>
        </p:txBody>
      </p:sp>
      <p:pic>
        <p:nvPicPr>
          <p:cNvPr id="3" name="Resim 2">
            <a:extLst>
              <a:ext uri="{FF2B5EF4-FFF2-40B4-BE49-F238E27FC236}">
                <a16:creationId xmlns:a16="http://schemas.microsoft.com/office/drawing/2014/main" id="{6D4AF434-E228-4D04-9886-CFF3B96D7CC2}"/>
              </a:ext>
            </a:extLst>
          </p:cNvPr>
          <p:cNvPicPr>
            <a:picLocks noChangeAspect="1"/>
          </p:cNvPicPr>
          <p:nvPr/>
        </p:nvPicPr>
        <p:blipFill rotWithShape="1">
          <a:blip r:embed="rId2"/>
          <a:srcRect l="15359" t="26026" r="14933" b="29377"/>
          <a:stretch/>
        </p:blipFill>
        <p:spPr>
          <a:xfrm>
            <a:off x="4039695" y="545125"/>
            <a:ext cx="7755011" cy="4958861"/>
          </a:xfrm>
          <a:prstGeom prst="rect">
            <a:avLst/>
          </a:prstGeom>
        </p:spPr>
      </p:pic>
    </p:spTree>
    <p:extLst>
      <p:ext uri="{BB962C8B-B14F-4D97-AF65-F5344CB8AC3E}">
        <p14:creationId xmlns:p14="http://schemas.microsoft.com/office/powerpoint/2010/main" val="2249678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ru-RU" dirty="0"/>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pSp>
        <p:nvGrpSpPr>
          <p:cNvPr id="15" name="Grup 14">
            <a:extLst>
              <a:ext uri="{FF2B5EF4-FFF2-40B4-BE49-F238E27FC236}">
                <a16:creationId xmlns:a16="http://schemas.microsoft.com/office/drawing/2014/main" id="{CFDCEBDE-2525-4B99-8425-A6400E2CF4E2}"/>
              </a:ext>
            </a:extLst>
          </p:cNvPr>
          <p:cNvGrpSpPr/>
          <p:nvPr/>
        </p:nvGrpSpPr>
        <p:grpSpPr>
          <a:xfrm>
            <a:off x="0" y="0"/>
            <a:ext cx="11930062" cy="6799327"/>
            <a:chOff x="0" y="0"/>
            <a:chExt cx="11930062" cy="6799327"/>
          </a:xfrm>
        </p:grpSpPr>
        <p:pic>
          <p:nvPicPr>
            <p:cNvPr id="8" name="Resim 7">
              <a:extLst>
                <a:ext uri="{FF2B5EF4-FFF2-40B4-BE49-F238E27FC236}">
                  <a16:creationId xmlns:a16="http://schemas.microsoft.com/office/drawing/2014/main" id="{8C4E9130-2676-4429-9AE1-BC496CBADA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4822122" cy="4193415"/>
            </a:xfrm>
            <a:prstGeom prst="rect">
              <a:avLst/>
            </a:prstGeom>
          </p:spPr>
        </p:pic>
        <p:pic>
          <p:nvPicPr>
            <p:cNvPr id="9" name="Resim 8">
              <a:extLst>
                <a:ext uri="{FF2B5EF4-FFF2-40B4-BE49-F238E27FC236}">
                  <a16:creationId xmlns:a16="http://schemas.microsoft.com/office/drawing/2014/main" id="{ABD5A54E-2AE9-4100-9C84-F67619BF5DC2}"/>
                </a:ext>
              </a:extLst>
            </p:cNvPr>
            <p:cNvPicPr>
              <a:picLocks noChangeAspect="1"/>
            </p:cNvPicPr>
            <p:nvPr/>
          </p:nvPicPr>
          <p:blipFill>
            <a:blip r:embed="rId4"/>
            <a:stretch>
              <a:fillRect/>
            </a:stretch>
          </p:blipFill>
          <p:spPr>
            <a:xfrm>
              <a:off x="4822122" y="690583"/>
              <a:ext cx="7107940" cy="3242424"/>
            </a:xfrm>
            <a:prstGeom prst="rect">
              <a:avLst/>
            </a:prstGeom>
          </p:spPr>
        </p:pic>
        <p:pic>
          <p:nvPicPr>
            <p:cNvPr id="4" name="Resim 3">
              <a:extLst>
                <a:ext uri="{FF2B5EF4-FFF2-40B4-BE49-F238E27FC236}">
                  <a16:creationId xmlns:a16="http://schemas.microsoft.com/office/drawing/2014/main" id="{D0EA2C71-061C-4F15-8CB2-BC486D9900D9}"/>
                </a:ext>
              </a:extLst>
            </p:cNvPr>
            <p:cNvPicPr>
              <a:picLocks noChangeAspect="1"/>
            </p:cNvPicPr>
            <p:nvPr/>
          </p:nvPicPr>
          <p:blipFill>
            <a:blip r:embed="rId5"/>
            <a:stretch>
              <a:fillRect/>
            </a:stretch>
          </p:blipFill>
          <p:spPr>
            <a:xfrm>
              <a:off x="217741" y="4018027"/>
              <a:ext cx="8848725" cy="2781300"/>
            </a:xfrm>
            <a:prstGeom prst="rect">
              <a:avLst/>
            </a:prstGeom>
          </p:spPr>
        </p:pic>
        <p:pic>
          <p:nvPicPr>
            <p:cNvPr id="14" name="Resim 13">
              <a:extLst>
                <a:ext uri="{FF2B5EF4-FFF2-40B4-BE49-F238E27FC236}">
                  <a16:creationId xmlns:a16="http://schemas.microsoft.com/office/drawing/2014/main" id="{A480B12D-ACC4-47EE-92AA-579F60F33D4A}"/>
                </a:ext>
              </a:extLst>
            </p:cNvPr>
            <p:cNvPicPr>
              <a:picLocks noChangeAspect="1"/>
            </p:cNvPicPr>
            <p:nvPr/>
          </p:nvPicPr>
          <p:blipFill rotWithShape="1">
            <a:blip r:embed="rId6"/>
            <a:srcRect t="30664" r="-4445"/>
            <a:stretch/>
          </p:blipFill>
          <p:spPr>
            <a:xfrm>
              <a:off x="1751286" y="3925438"/>
              <a:ext cx="6755776" cy="1263913"/>
            </a:xfrm>
            <a:prstGeom prst="rect">
              <a:avLst/>
            </a:prstGeom>
          </p:spPr>
        </p:pic>
      </p:grpSp>
    </p:spTree>
    <p:extLst>
      <p:ext uri="{BB962C8B-B14F-4D97-AF65-F5344CB8AC3E}">
        <p14:creationId xmlns:p14="http://schemas.microsoft.com/office/powerpoint/2010/main" val="734063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286A7A9-C553-4DC4-8864-257AFFC81E08}"/>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PROJENİN</a:t>
            </a:r>
            <a:br>
              <a:rPr lang="tr-TR" dirty="0">
                <a:latin typeface="Times New Roman" panose="02020603050405020304" pitchFamily="18" charset="0"/>
                <a:cs typeface="Times New Roman" panose="02020603050405020304" pitchFamily="18" charset="0"/>
              </a:rPr>
            </a:br>
            <a:r>
              <a:rPr lang="tr-TR" dirty="0">
                <a:latin typeface="Times New Roman" panose="02020603050405020304" pitchFamily="18" charset="0"/>
                <a:cs typeface="Times New Roman" panose="02020603050405020304" pitchFamily="18" charset="0"/>
              </a:rPr>
              <a:t>GENEL </a:t>
            </a:r>
            <a:r>
              <a:rPr lang="en-US" dirty="0">
                <a:latin typeface="Times New Roman" panose="02020603050405020304" pitchFamily="18" charset="0"/>
                <a:cs typeface="Times New Roman" panose="02020603050405020304" pitchFamily="18" charset="0"/>
              </a:rPr>
              <a:t>AMACI</a:t>
            </a:r>
            <a:endParaRPr lang="tr-TR" dirty="0">
              <a:latin typeface="Times New Roman" panose="02020603050405020304" pitchFamily="18" charset="0"/>
              <a:cs typeface="Times New Roman" panose="02020603050405020304" pitchFamily="18" charset="0"/>
            </a:endParaRPr>
          </a:p>
        </p:txBody>
      </p:sp>
      <p:graphicFrame>
        <p:nvGraphicFramePr>
          <p:cNvPr id="3" name="Diyagram 2">
            <a:extLst>
              <a:ext uri="{FF2B5EF4-FFF2-40B4-BE49-F238E27FC236}">
                <a16:creationId xmlns:a16="http://schemas.microsoft.com/office/drawing/2014/main" id="{0356F7E5-0176-47A7-B4C9-359F6D581B7E}"/>
              </a:ext>
            </a:extLst>
          </p:cNvPr>
          <p:cNvGraphicFramePr/>
          <p:nvPr>
            <p:extLst>
              <p:ext uri="{D42A27DB-BD31-4B8C-83A1-F6EECF244321}">
                <p14:modId xmlns:p14="http://schemas.microsoft.com/office/powerpoint/2010/main" val="3905828266"/>
              </p:ext>
            </p:extLst>
          </p:nvPr>
        </p:nvGraphicFramePr>
        <p:xfrm>
          <a:off x="4081095" y="1430685"/>
          <a:ext cx="7568715" cy="37040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75324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286A7A9-C553-4DC4-8864-257AFFC81E08}"/>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PROJE </a:t>
            </a:r>
            <a:r>
              <a:rPr lang="en-US" dirty="0">
                <a:latin typeface="Times New Roman" panose="02020603050405020304" pitchFamily="18" charset="0"/>
                <a:cs typeface="Times New Roman" panose="02020603050405020304" pitchFamily="18" charset="0"/>
              </a:rPr>
              <a:t>HEDEFLERİ</a:t>
            </a:r>
            <a:endParaRPr lang="tr-TR" dirty="0">
              <a:latin typeface="Times New Roman" panose="02020603050405020304" pitchFamily="18" charset="0"/>
              <a:cs typeface="Times New Roman" panose="02020603050405020304" pitchFamily="18" charset="0"/>
            </a:endParaRPr>
          </a:p>
        </p:txBody>
      </p:sp>
      <p:graphicFrame>
        <p:nvGraphicFramePr>
          <p:cNvPr id="3" name="Diyagram 2">
            <a:extLst>
              <a:ext uri="{FF2B5EF4-FFF2-40B4-BE49-F238E27FC236}">
                <a16:creationId xmlns:a16="http://schemas.microsoft.com/office/drawing/2014/main" id="{4E0030CF-1FB6-42D7-89BF-DE0163D44B2E}"/>
              </a:ext>
            </a:extLst>
          </p:cNvPr>
          <p:cNvGraphicFramePr/>
          <p:nvPr>
            <p:extLst>
              <p:ext uri="{D42A27DB-BD31-4B8C-83A1-F6EECF244321}">
                <p14:modId xmlns:p14="http://schemas.microsoft.com/office/powerpoint/2010/main" val="3398069694"/>
              </p:ext>
            </p:extLst>
          </p:nvPr>
        </p:nvGraphicFramePr>
        <p:xfrm>
          <a:off x="2777403" y="421239"/>
          <a:ext cx="9017305" cy="5724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73936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286A7A9-C553-4DC4-8864-257AFFC81E08}"/>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ANKET ÇALIŞM</a:t>
            </a:r>
            <a:r>
              <a:rPr lang="tr-TR" dirty="0">
                <a:latin typeface="Times New Roman" panose="02020603050405020304" pitchFamily="18" charset="0"/>
                <a:cs typeface="Times New Roman" panose="02020603050405020304" pitchFamily="18" charset="0"/>
              </a:rPr>
              <a:t>ASI </a:t>
            </a:r>
          </a:p>
        </p:txBody>
      </p:sp>
      <p:pic>
        <p:nvPicPr>
          <p:cNvPr id="5" name="İçerik Yer Tutucusu 4">
            <a:extLst>
              <a:ext uri="{FF2B5EF4-FFF2-40B4-BE49-F238E27FC236}">
                <a16:creationId xmlns:a16="http://schemas.microsoft.com/office/drawing/2014/main" id="{82E1CE69-21AD-4BA7-BF61-62BE88060E6E}"/>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279278" y="365127"/>
            <a:ext cx="2565307" cy="1325564"/>
          </a:xfrm>
        </p:spPr>
      </p:pic>
      <p:graphicFrame>
        <p:nvGraphicFramePr>
          <p:cNvPr id="3" name="Diyagram 2">
            <a:extLst>
              <a:ext uri="{FF2B5EF4-FFF2-40B4-BE49-F238E27FC236}">
                <a16:creationId xmlns:a16="http://schemas.microsoft.com/office/drawing/2014/main" id="{F203887E-3778-422C-A531-139E7BF96BAE}"/>
              </a:ext>
            </a:extLst>
          </p:cNvPr>
          <p:cNvGraphicFramePr/>
          <p:nvPr>
            <p:extLst>
              <p:ext uri="{D42A27DB-BD31-4B8C-83A1-F6EECF244321}">
                <p14:modId xmlns:p14="http://schemas.microsoft.com/office/powerpoint/2010/main" val="140452285"/>
              </p:ext>
            </p:extLst>
          </p:nvPr>
        </p:nvGraphicFramePr>
        <p:xfrm>
          <a:off x="4057834" y="3518036"/>
          <a:ext cx="7860323" cy="17496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Metin kutusu 5">
            <a:extLst>
              <a:ext uri="{FF2B5EF4-FFF2-40B4-BE49-F238E27FC236}">
                <a16:creationId xmlns:a16="http://schemas.microsoft.com/office/drawing/2014/main" id="{2C9B7D2F-9D6B-43E4-8050-0839AB701F58}"/>
              </a:ext>
            </a:extLst>
          </p:cNvPr>
          <p:cNvSpPr txBox="1"/>
          <p:nvPr/>
        </p:nvSpPr>
        <p:spPr>
          <a:xfrm>
            <a:off x="4057834" y="963491"/>
            <a:ext cx="7860323" cy="2554545"/>
          </a:xfrm>
          <a:prstGeom prst="rect">
            <a:avLst/>
          </a:prstGeom>
          <a:noFill/>
        </p:spPr>
        <p:txBody>
          <a:bodyPr wrap="square">
            <a:spAutoFit/>
          </a:bodyPr>
          <a:lstStyle/>
          <a:p>
            <a:r>
              <a:rPr lang="tr-TR" sz="2000" b="1" dirty="0">
                <a:solidFill>
                  <a:srgbClr val="C00000"/>
                </a:solidFill>
              </a:rPr>
              <a:t>(A2-A3-A4-A5): </a:t>
            </a:r>
            <a:r>
              <a:rPr lang="tr-TR" sz="2000" b="1" dirty="0"/>
              <a:t>ULUSAL TOPLANTILAR </a:t>
            </a:r>
            <a:endParaRPr lang="en-US" sz="2000" b="1" dirty="0"/>
          </a:p>
          <a:p>
            <a:endParaRPr lang="en-US" sz="2000" dirty="0"/>
          </a:p>
          <a:p>
            <a:pPr algn="just"/>
            <a:r>
              <a:rPr lang="tr-TR" sz="2000" dirty="0"/>
              <a:t>Ulusal toplantılar kapsamında düzenlenen konferanslara katılım sağlayan, ev sahibi üniversitede eğitim gören gençlere ön ve son anket uygulaması yapılmaktadır. Uygulanan anketlerle gençlerin hem  proje konusundaki farkındalıkları hem de kültürel miras ve milli değerlere yönelik bireysel gelişimlerinin desteklenmesi konusunda üniversitelerden beklentilerin belirlenmesi beklenmektedir.</a:t>
            </a:r>
            <a:endParaRPr lang="en-US" dirty="0"/>
          </a:p>
        </p:txBody>
      </p:sp>
    </p:spTree>
    <p:extLst>
      <p:ext uri="{BB962C8B-B14F-4D97-AF65-F5344CB8AC3E}">
        <p14:creationId xmlns:p14="http://schemas.microsoft.com/office/powerpoint/2010/main" val="1674679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286A7A9-C553-4DC4-8864-257AFFC81E08}"/>
              </a:ext>
            </a:extLst>
          </p:cNvPr>
          <p:cNvSpPr>
            <a:spLocks noGrp="1"/>
          </p:cNvSpPr>
          <p:nvPr>
            <p:ph type="title"/>
          </p:nvPr>
        </p:nvSpPr>
        <p:spPr/>
        <p:txBody>
          <a:bodyPr>
            <a:normAutofit/>
          </a:bodyPr>
          <a:lstStyle/>
          <a:p>
            <a:r>
              <a:rPr lang="tr-TR" sz="3600" dirty="0">
                <a:latin typeface="Times New Roman" panose="02020603050405020304" pitchFamily="18" charset="0"/>
                <a:cs typeface="Times New Roman" panose="02020603050405020304" pitchFamily="18" charset="0"/>
              </a:rPr>
              <a:t>PROJE </a:t>
            </a:r>
            <a:r>
              <a:rPr lang="en-US" sz="3600" dirty="0">
                <a:latin typeface="Times New Roman" panose="02020603050405020304" pitchFamily="18" charset="0"/>
                <a:cs typeface="Times New Roman" panose="02020603050405020304" pitchFamily="18" charset="0"/>
              </a:rPr>
              <a:t>KAZANIMLAR</a:t>
            </a:r>
            <a:endParaRPr lang="tr-TR" sz="3600" dirty="0">
              <a:latin typeface="Times New Roman" panose="02020603050405020304" pitchFamily="18" charset="0"/>
              <a:cs typeface="Times New Roman" panose="02020603050405020304" pitchFamily="18" charset="0"/>
            </a:endParaRPr>
          </a:p>
        </p:txBody>
      </p:sp>
      <p:graphicFrame>
        <p:nvGraphicFramePr>
          <p:cNvPr id="3" name="Diyagram 2">
            <a:extLst>
              <a:ext uri="{FF2B5EF4-FFF2-40B4-BE49-F238E27FC236}">
                <a16:creationId xmlns:a16="http://schemas.microsoft.com/office/drawing/2014/main" id="{8121496F-FF3C-491D-81CD-DFE39EE52AE8}"/>
              </a:ext>
            </a:extLst>
          </p:cNvPr>
          <p:cNvGraphicFramePr/>
          <p:nvPr>
            <p:extLst>
              <p:ext uri="{D42A27DB-BD31-4B8C-83A1-F6EECF244321}">
                <p14:modId xmlns:p14="http://schemas.microsoft.com/office/powerpoint/2010/main" val="3387506399"/>
              </p:ext>
            </p:extLst>
          </p:nvPr>
        </p:nvGraphicFramePr>
        <p:xfrm>
          <a:off x="4034637" y="1408923"/>
          <a:ext cx="7566872" cy="3697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2" name="Grup 11">
            <a:extLst>
              <a:ext uri="{FF2B5EF4-FFF2-40B4-BE49-F238E27FC236}">
                <a16:creationId xmlns:a16="http://schemas.microsoft.com/office/drawing/2014/main" id="{D692EF37-0BCF-4F04-BF79-C1CF3831E6AA}"/>
              </a:ext>
            </a:extLst>
          </p:cNvPr>
          <p:cNvGrpSpPr/>
          <p:nvPr/>
        </p:nvGrpSpPr>
        <p:grpSpPr>
          <a:xfrm>
            <a:off x="397297" y="428036"/>
            <a:ext cx="11184529" cy="772200"/>
            <a:chOff x="0" y="76101"/>
            <a:chExt cx="7566872" cy="772200"/>
          </a:xfrm>
          <a:scene3d>
            <a:camera prst="orthographicFront"/>
            <a:lightRig rig="flat" dir="t"/>
          </a:scene3d>
        </p:grpSpPr>
        <p:sp>
          <p:nvSpPr>
            <p:cNvPr id="13" name="Dikdörtgen: Köşeleri Yuvarlatılmış 12">
              <a:extLst>
                <a:ext uri="{FF2B5EF4-FFF2-40B4-BE49-F238E27FC236}">
                  <a16:creationId xmlns:a16="http://schemas.microsoft.com/office/drawing/2014/main" id="{173B3D63-9338-4228-A949-2FE71E243062}"/>
                </a:ext>
              </a:extLst>
            </p:cNvPr>
            <p:cNvSpPr/>
            <p:nvPr/>
          </p:nvSpPr>
          <p:spPr>
            <a:xfrm>
              <a:off x="0" y="76101"/>
              <a:ext cx="7566872" cy="772200"/>
            </a:xfrm>
            <a:prstGeom prst="roundRect">
              <a:avLst/>
            </a:prstGeom>
            <a:sp3d prstMaterial="dkEdge">
              <a:bevelT w="8200" h="38100"/>
            </a:sp3d>
          </p:spPr>
          <p:style>
            <a:lnRef idx="0">
              <a:schemeClr val="lt1">
                <a:hueOff val="0"/>
                <a:satOff val="0"/>
                <a:lumOff val="0"/>
                <a:alphaOff val="0"/>
              </a:schemeClr>
            </a:lnRef>
            <a:fillRef idx="2">
              <a:schemeClr val="accent2">
                <a:hueOff val="0"/>
                <a:satOff val="0"/>
                <a:lumOff val="0"/>
                <a:alphaOff val="0"/>
              </a:schemeClr>
            </a:fillRef>
            <a:effectRef idx="1">
              <a:schemeClr val="accent2">
                <a:hueOff val="0"/>
                <a:satOff val="0"/>
                <a:lumOff val="0"/>
                <a:alphaOff val="0"/>
              </a:schemeClr>
            </a:effectRef>
            <a:fontRef idx="minor">
              <a:schemeClr val="dk1"/>
            </a:fontRef>
          </p:style>
        </p:sp>
        <p:sp>
          <p:nvSpPr>
            <p:cNvPr id="14" name="Dikdörtgen: Köşeleri Yuvarlatılmış 4">
              <a:extLst>
                <a:ext uri="{FF2B5EF4-FFF2-40B4-BE49-F238E27FC236}">
                  <a16:creationId xmlns:a16="http://schemas.microsoft.com/office/drawing/2014/main" id="{E57645B0-570F-4C61-A530-2641309F8949}"/>
                </a:ext>
              </a:extLst>
            </p:cNvPr>
            <p:cNvSpPr txBox="1"/>
            <p:nvPr/>
          </p:nvSpPr>
          <p:spPr>
            <a:xfrm>
              <a:off x="37696" y="113797"/>
              <a:ext cx="7491480" cy="696808"/>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76200" tIns="76200" rIns="76200" bIns="76200" numCol="1" spcCol="1270" anchor="ctr" anchorCtr="0">
              <a:noAutofit/>
            </a:bodyPr>
            <a:lstStyle/>
            <a:p>
              <a:pPr defTabSz="888978">
                <a:lnSpc>
                  <a:spcPct val="90000"/>
                </a:lnSpc>
                <a:spcBef>
                  <a:spcPct val="0"/>
                </a:spcBef>
                <a:spcAft>
                  <a:spcPct val="35000"/>
                </a:spcAft>
              </a:pPr>
              <a:r>
                <a:rPr lang="tr-TR" b="1" dirty="0">
                  <a:solidFill>
                    <a:srgbClr val="C00000"/>
                  </a:solidFill>
                </a:rPr>
                <a:t>PROJE KAPSAMINDA DÜZENLENEN KONFERANSLARA KATILIM SAĞLAYAN GENÇLER ;</a:t>
              </a:r>
            </a:p>
          </p:txBody>
        </p:sp>
      </p:grpSp>
    </p:spTree>
    <p:extLst>
      <p:ext uri="{BB962C8B-B14F-4D97-AF65-F5344CB8AC3E}">
        <p14:creationId xmlns:p14="http://schemas.microsoft.com/office/powerpoint/2010/main" val="4121078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286A7A9-C553-4DC4-8864-257AFFC81E08}"/>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SOYUT ÇIKTILAR</a:t>
            </a:r>
            <a:endParaRPr lang="tr-TR" dirty="0">
              <a:latin typeface="Times New Roman" panose="02020603050405020304" pitchFamily="18" charset="0"/>
              <a:cs typeface="Times New Roman" panose="02020603050405020304" pitchFamily="18" charset="0"/>
            </a:endParaRPr>
          </a:p>
        </p:txBody>
      </p:sp>
      <p:pic>
        <p:nvPicPr>
          <p:cNvPr id="5" name="İçerik Yer Tutucusu 4">
            <a:extLst>
              <a:ext uri="{FF2B5EF4-FFF2-40B4-BE49-F238E27FC236}">
                <a16:creationId xmlns:a16="http://schemas.microsoft.com/office/drawing/2014/main" id="{82E1CE69-21AD-4BA7-BF61-62BE88060E6E}"/>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279278" y="365127"/>
            <a:ext cx="2565307" cy="1325564"/>
          </a:xfrm>
        </p:spPr>
      </p:pic>
      <p:graphicFrame>
        <p:nvGraphicFramePr>
          <p:cNvPr id="6" name="Diyagram 5">
            <a:extLst>
              <a:ext uri="{FF2B5EF4-FFF2-40B4-BE49-F238E27FC236}">
                <a16:creationId xmlns:a16="http://schemas.microsoft.com/office/drawing/2014/main" id="{1A7CF687-8134-4A64-A132-64806ED820AE}"/>
              </a:ext>
            </a:extLst>
          </p:cNvPr>
          <p:cNvGraphicFramePr/>
          <p:nvPr>
            <p:extLst>
              <p:ext uri="{D42A27DB-BD31-4B8C-83A1-F6EECF244321}">
                <p14:modId xmlns:p14="http://schemas.microsoft.com/office/powerpoint/2010/main" val="2851441769"/>
              </p:ext>
            </p:extLst>
          </p:nvPr>
        </p:nvGraphicFramePr>
        <p:xfrm>
          <a:off x="4067731" y="1496127"/>
          <a:ext cx="7566872" cy="36975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24671113"/>
      </p:ext>
    </p:extLst>
  </p:cSld>
  <p:clrMapOvr>
    <a:masterClrMapping/>
  </p:clrMapOvr>
</p:sld>
</file>

<file path=ppt/theme/theme1.xml><?xml version="1.0" encoding="utf-8"?>
<a:theme xmlns:a="http://schemas.openxmlformats.org/drawingml/2006/main" name="Atlas">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CB9708-C445-4049-9D7F-4C8684E69AF3}"/>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Atlas</Template>
  <TotalTime>1917</TotalTime>
  <Words>383</Words>
  <Application>Microsoft Office PowerPoint</Application>
  <PresentationFormat>Geniş ekran</PresentationFormat>
  <Paragraphs>52</Paragraphs>
  <Slides>10</Slides>
  <Notes>2</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Calibri</vt:lpstr>
      <vt:lpstr>Times New Roman</vt:lpstr>
      <vt:lpstr>Wingdings</vt:lpstr>
      <vt:lpstr>Atlas</vt:lpstr>
      <vt:lpstr>KÜLTÜREL MİRASIN İZİNDE BİREYSEL GELİŞİM VE FARKINDALIK PROJESİ </vt:lpstr>
      <vt:lpstr>PROJE HAKKINDA</vt:lpstr>
      <vt:lpstr>PROJE LOGOSU</vt:lpstr>
      <vt:lpstr>PowerPoint Sunusu</vt:lpstr>
      <vt:lpstr>PROJENİN GENEL AMACI</vt:lpstr>
      <vt:lpstr>PROJE HEDEFLERİ</vt:lpstr>
      <vt:lpstr>ANKET ÇALIŞMASI </vt:lpstr>
      <vt:lpstr>PROJE KAZANIMLAR</vt:lpstr>
      <vt:lpstr>SOYUT ÇIKTILAR</vt:lpstr>
      <vt:lpstr>KÜLTÜREL MİRASIN İZİNDE BİREYSEL GELİŞİM VE FARKINDALIK PROJESİ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KÜLTÜREL MİRASIN İZİNDE BİREYSEL GELİŞİM VE FARKINDALIK PROJESİ</dc:title>
  <dc:creator>HAKAN OZGUVEN</dc:creator>
  <cp:lastModifiedBy>Emine İlgez</cp:lastModifiedBy>
  <cp:revision>50</cp:revision>
  <dcterms:created xsi:type="dcterms:W3CDTF">2020-08-07T14:21:14Z</dcterms:created>
  <dcterms:modified xsi:type="dcterms:W3CDTF">2022-03-01T11:30:18Z</dcterms:modified>
</cp:coreProperties>
</file>